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6"/>
  </p:notesMasterIdLst>
  <p:sldIdLst>
    <p:sldId id="256" r:id="rId2"/>
    <p:sldId id="268" r:id="rId3"/>
    <p:sldId id="257" r:id="rId4"/>
    <p:sldId id="269" r:id="rId5"/>
    <p:sldId id="258" r:id="rId6"/>
    <p:sldId id="259" r:id="rId7"/>
    <p:sldId id="266" r:id="rId8"/>
    <p:sldId id="270" r:id="rId9"/>
    <p:sldId id="260" r:id="rId10"/>
    <p:sldId id="262" r:id="rId11"/>
    <p:sldId id="263" r:id="rId12"/>
    <p:sldId id="265" r:id="rId13"/>
    <p:sldId id="264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2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AA7EE2-47F1-4A67-9AF6-1F46538F3783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75868BAD-B40E-4D3C-9711-FC856DD3926C}">
      <dgm:prSet phldrT="[Текст]" custT="1"/>
      <dgm:spPr/>
      <dgm:t>
        <a:bodyPr/>
        <a:lstStyle/>
        <a:p>
          <a:r>
            <a:rPr lang="ru-RU" sz="1400" dirty="0" smtClean="0"/>
            <a:t>Внеурочная деятельность (инвариантная часть) </a:t>
          </a:r>
          <a:endParaRPr lang="ru-RU" sz="1400" dirty="0"/>
        </a:p>
      </dgm:t>
    </dgm:pt>
    <dgm:pt modelId="{6A11EE29-6305-4998-BDF7-645F12A0F6C3}" type="parTrans" cxnId="{BD14627B-7AE2-426B-A206-9E3656D4C8D4}">
      <dgm:prSet/>
      <dgm:spPr/>
      <dgm:t>
        <a:bodyPr/>
        <a:lstStyle/>
        <a:p>
          <a:endParaRPr lang="ru-RU"/>
        </a:p>
      </dgm:t>
    </dgm:pt>
    <dgm:pt modelId="{8962C8BE-F3E6-4C63-B27F-F6180B6A2B88}" type="sibTrans" cxnId="{BD14627B-7AE2-426B-A206-9E3656D4C8D4}">
      <dgm:prSet/>
      <dgm:spPr/>
      <dgm:t>
        <a:bodyPr/>
        <a:lstStyle/>
        <a:p>
          <a:endParaRPr lang="ru-RU"/>
        </a:p>
      </dgm:t>
    </dgm:pt>
    <dgm:pt modelId="{0AB8ED15-A68E-4CCB-8EDC-12590AB14361}">
      <dgm:prSet phldrT="[Текст]" custT="1"/>
      <dgm:spPr/>
      <dgm:t>
        <a:bodyPr/>
        <a:lstStyle/>
        <a:p>
          <a:r>
            <a:rPr lang="ru-RU" sz="1600" dirty="0" smtClean="0"/>
            <a:t>Патриотическое воспитание</a:t>
          </a:r>
          <a:endParaRPr lang="ru-RU" sz="1600" dirty="0"/>
        </a:p>
      </dgm:t>
    </dgm:pt>
    <dgm:pt modelId="{31EB5B98-35AD-45A9-B410-590D29FF2F9F}" type="parTrans" cxnId="{DFCF992D-3834-4E37-85F2-BB972BC4028C}">
      <dgm:prSet/>
      <dgm:spPr/>
      <dgm:t>
        <a:bodyPr/>
        <a:lstStyle/>
        <a:p>
          <a:endParaRPr lang="ru-RU"/>
        </a:p>
      </dgm:t>
    </dgm:pt>
    <dgm:pt modelId="{F0A752C6-6AED-4329-A8BF-95C677A482E5}" type="sibTrans" cxnId="{DFCF992D-3834-4E37-85F2-BB972BC4028C}">
      <dgm:prSet/>
      <dgm:spPr/>
      <dgm:t>
        <a:bodyPr/>
        <a:lstStyle/>
        <a:p>
          <a:endParaRPr lang="ru-RU"/>
        </a:p>
      </dgm:t>
    </dgm:pt>
    <dgm:pt modelId="{E7D5FB39-70C0-415E-9EF0-F14C63FE3891}">
      <dgm:prSet phldrT="[Текст]" custT="1"/>
      <dgm:spPr/>
      <dgm:t>
        <a:bodyPr/>
        <a:lstStyle/>
        <a:p>
          <a:r>
            <a:rPr lang="ru-RU" sz="1600" dirty="0" smtClean="0"/>
            <a:t>Федеральный проект Билет в будущее</a:t>
          </a:r>
          <a:endParaRPr lang="ru-RU" sz="1600" dirty="0"/>
        </a:p>
      </dgm:t>
    </dgm:pt>
    <dgm:pt modelId="{305050E6-391E-40FD-AD5A-1AB1A2B6459E}" type="parTrans" cxnId="{75D4EF6B-FD1E-4893-ACE3-FEE12FA8767C}">
      <dgm:prSet/>
      <dgm:spPr/>
      <dgm:t>
        <a:bodyPr/>
        <a:lstStyle/>
        <a:p>
          <a:endParaRPr lang="ru-RU"/>
        </a:p>
      </dgm:t>
    </dgm:pt>
    <dgm:pt modelId="{35E1449C-BFB8-4786-BF18-C8F0BABC37F7}" type="sibTrans" cxnId="{75D4EF6B-FD1E-4893-ACE3-FEE12FA8767C}">
      <dgm:prSet/>
      <dgm:spPr/>
      <dgm:t>
        <a:bodyPr/>
        <a:lstStyle/>
        <a:p>
          <a:endParaRPr lang="ru-RU"/>
        </a:p>
      </dgm:t>
    </dgm:pt>
    <dgm:pt modelId="{1BF603D7-FFAC-4CD6-B019-27A9CB4F07DF}">
      <dgm:prSet phldrT="[Текст]" custT="1"/>
      <dgm:spPr/>
      <dgm:t>
        <a:bodyPr/>
        <a:lstStyle/>
        <a:p>
          <a:r>
            <a:rPr lang="ru-RU" sz="1800" dirty="0" smtClean="0"/>
            <a:t>Муниципальный проект </a:t>
          </a:r>
          <a:endParaRPr lang="ru-RU" sz="1800" dirty="0"/>
        </a:p>
      </dgm:t>
    </dgm:pt>
    <dgm:pt modelId="{480E8F8C-A656-48EB-A246-67D6612D0C3D}" type="parTrans" cxnId="{F713869C-51AA-4792-8B0A-00001342E81B}">
      <dgm:prSet/>
      <dgm:spPr/>
      <dgm:t>
        <a:bodyPr/>
        <a:lstStyle/>
        <a:p>
          <a:endParaRPr lang="ru-RU"/>
        </a:p>
      </dgm:t>
    </dgm:pt>
    <dgm:pt modelId="{70B629AA-EF70-4230-8D3C-187094051A86}" type="sibTrans" cxnId="{F713869C-51AA-4792-8B0A-00001342E81B}">
      <dgm:prSet/>
      <dgm:spPr/>
      <dgm:t>
        <a:bodyPr/>
        <a:lstStyle/>
        <a:p>
          <a:endParaRPr lang="ru-RU"/>
        </a:p>
      </dgm:t>
    </dgm:pt>
    <dgm:pt modelId="{13DBB4A0-13B9-4BFA-A889-F92A42A21A03}">
      <dgm:prSet phldrT="[Текст]" custT="1"/>
      <dgm:spPr/>
      <dgm:t>
        <a:bodyPr/>
        <a:lstStyle/>
        <a:p>
          <a:r>
            <a:rPr lang="ru-RU" sz="1600" dirty="0" smtClean="0"/>
            <a:t>Диагностика </a:t>
          </a:r>
          <a:endParaRPr lang="ru-RU" sz="1600" dirty="0"/>
        </a:p>
      </dgm:t>
    </dgm:pt>
    <dgm:pt modelId="{87C7DE91-0EA6-4AF0-A871-B46140CC358B}" type="parTrans" cxnId="{5CA9EECA-ABB2-4669-AF02-7628FE1C852B}">
      <dgm:prSet/>
      <dgm:spPr/>
      <dgm:t>
        <a:bodyPr/>
        <a:lstStyle/>
        <a:p>
          <a:endParaRPr lang="ru-RU"/>
        </a:p>
      </dgm:t>
    </dgm:pt>
    <dgm:pt modelId="{D1F237BD-5616-4687-B748-7E8E6707D147}" type="sibTrans" cxnId="{5CA9EECA-ABB2-4669-AF02-7628FE1C852B}">
      <dgm:prSet/>
      <dgm:spPr/>
      <dgm:t>
        <a:bodyPr/>
        <a:lstStyle/>
        <a:p>
          <a:endParaRPr lang="ru-RU"/>
        </a:p>
      </dgm:t>
    </dgm:pt>
    <dgm:pt modelId="{6B360B18-3823-463A-BC8D-474383548BDC}">
      <dgm:prSet phldrT="[Текст]" custT="1"/>
      <dgm:spPr/>
      <dgm:t>
        <a:bodyPr/>
        <a:lstStyle/>
        <a:p>
          <a:r>
            <a:rPr lang="ru-RU" sz="1600" dirty="0" smtClean="0"/>
            <a:t>Профессиональные пробы</a:t>
          </a:r>
        </a:p>
      </dgm:t>
    </dgm:pt>
    <dgm:pt modelId="{FA161B34-7C81-4BD7-86ED-52B9395C0648}" type="parTrans" cxnId="{5F46F734-8E57-4F1C-B2B9-902B7B834B9C}">
      <dgm:prSet/>
      <dgm:spPr/>
      <dgm:t>
        <a:bodyPr/>
        <a:lstStyle/>
        <a:p>
          <a:endParaRPr lang="ru-RU"/>
        </a:p>
      </dgm:t>
    </dgm:pt>
    <dgm:pt modelId="{6E0D36E3-0C7F-49A9-9CCF-1D46E08BA3A5}" type="sibTrans" cxnId="{5F46F734-8E57-4F1C-B2B9-902B7B834B9C}">
      <dgm:prSet/>
      <dgm:spPr/>
      <dgm:t>
        <a:bodyPr/>
        <a:lstStyle/>
        <a:p>
          <a:endParaRPr lang="ru-RU"/>
        </a:p>
      </dgm:t>
    </dgm:pt>
    <dgm:pt modelId="{D2048A2C-FE17-4D0F-87FE-B864E2491469}">
      <dgm:prSet phldrT="[Текст]" custT="1"/>
      <dgm:spPr/>
      <dgm:t>
        <a:bodyPr/>
        <a:lstStyle/>
        <a:p>
          <a:r>
            <a:rPr lang="ru-RU" sz="1600" dirty="0" smtClean="0"/>
            <a:t>Профессиональные практики </a:t>
          </a:r>
        </a:p>
      </dgm:t>
    </dgm:pt>
    <dgm:pt modelId="{B501CEAF-F6DA-43E3-9285-D7BF67377B7C}" type="parTrans" cxnId="{61F2C447-F95A-47FC-945D-0EDE2B63737A}">
      <dgm:prSet/>
      <dgm:spPr/>
      <dgm:t>
        <a:bodyPr/>
        <a:lstStyle/>
        <a:p>
          <a:endParaRPr lang="ru-RU"/>
        </a:p>
      </dgm:t>
    </dgm:pt>
    <dgm:pt modelId="{5EED0F9E-7F75-4495-8AF9-1892AC53F0F4}" type="sibTrans" cxnId="{61F2C447-F95A-47FC-945D-0EDE2B63737A}">
      <dgm:prSet/>
      <dgm:spPr/>
      <dgm:t>
        <a:bodyPr/>
        <a:lstStyle/>
        <a:p>
          <a:endParaRPr lang="ru-RU"/>
        </a:p>
      </dgm:t>
    </dgm:pt>
    <dgm:pt modelId="{3B3FC9D9-32B6-4937-B314-95B58C9E5EF2}">
      <dgm:prSet phldrT="[Текст]" custT="1"/>
      <dgm:spPr/>
      <dgm:t>
        <a:bodyPr/>
        <a:lstStyle/>
        <a:p>
          <a:r>
            <a:rPr lang="ru-RU" sz="1600" dirty="0" smtClean="0"/>
            <a:t>Профильное обучение </a:t>
          </a:r>
        </a:p>
      </dgm:t>
    </dgm:pt>
    <dgm:pt modelId="{B2AB41EB-9D65-4147-8BC8-39BC2EC42131}" type="parTrans" cxnId="{0361BB2F-3851-4DA3-9080-3642892F1060}">
      <dgm:prSet/>
      <dgm:spPr/>
      <dgm:t>
        <a:bodyPr/>
        <a:lstStyle/>
        <a:p>
          <a:endParaRPr lang="ru-RU"/>
        </a:p>
      </dgm:t>
    </dgm:pt>
    <dgm:pt modelId="{4CCBF5A8-3795-4336-B546-9E2817C9F0E2}" type="sibTrans" cxnId="{0361BB2F-3851-4DA3-9080-3642892F1060}">
      <dgm:prSet/>
      <dgm:spPr/>
      <dgm:t>
        <a:bodyPr/>
        <a:lstStyle/>
        <a:p>
          <a:endParaRPr lang="ru-RU"/>
        </a:p>
      </dgm:t>
    </dgm:pt>
    <dgm:pt modelId="{7519ED77-067D-47FB-BE8E-26754310E47B}">
      <dgm:prSet phldrT="[Текст]" custT="1"/>
      <dgm:spPr/>
      <dgm:t>
        <a:bodyPr/>
        <a:lstStyle/>
        <a:p>
          <a:r>
            <a:rPr lang="ru-RU" sz="1800" dirty="0" smtClean="0"/>
            <a:t>Встречи, диалоги с профессионалами </a:t>
          </a:r>
        </a:p>
      </dgm:t>
    </dgm:pt>
    <dgm:pt modelId="{9459289C-E560-4551-96F4-6151EE50C20C}" type="parTrans" cxnId="{58874919-8F1C-4263-9235-E8CBF90DD466}">
      <dgm:prSet/>
      <dgm:spPr/>
      <dgm:t>
        <a:bodyPr/>
        <a:lstStyle/>
        <a:p>
          <a:endParaRPr lang="ru-RU"/>
        </a:p>
      </dgm:t>
    </dgm:pt>
    <dgm:pt modelId="{8A4DCD4B-FBDE-4E76-A98B-14D0814913D8}" type="sibTrans" cxnId="{58874919-8F1C-4263-9235-E8CBF90DD466}">
      <dgm:prSet/>
      <dgm:spPr/>
      <dgm:t>
        <a:bodyPr/>
        <a:lstStyle/>
        <a:p>
          <a:endParaRPr lang="ru-RU"/>
        </a:p>
      </dgm:t>
    </dgm:pt>
    <dgm:pt modelId="{DFDDD08A-4626-44D1-94DF-AA0F18CA8FD9}">
      <dgm:prSet phldrT="[Текст]" custT="1"/>
      <dgm:spPr/>
      <dgm:t>
        <a:bodyPr/>
        <a:lstStyle/>
        <a:p>
          <a:r>
            <a:rPr lang="ru-RU" sz="1600" dirty="0" smtClean="0"/>
            <a:t>Партнеры – СПО, ВПО, предприятия </a:t>
          </a:r>
        </a:p>
      </dgm:t>
    </dgm:pt>
    <dgm:pt modelId="{AA8FA947-07FC-4725-8F06-8E6C2D7CFBAC}" type="parTrans" cxnId="{BF28CF84-4618-4AB4-8DCD-206491943BD0}">
      <dgm:prSet/>
      <dgm:spPr/>
      <dgm:t>
        <a:bodyPr/>
        <a:lstStyle/>
        <a:p>
          <a:endParaRPr lang="ru-RU"/>
        </a:p>
      </dgm:t>
    </dgm:pt>
    <dgm:pt modelId="{523549D8-F6F1-4306-901B-22CCD517BCA4}" type="sibTrans" cxnId="{BF28CF84-4618-4AB4-8DCD-206491943BD0}">
      <dgm:prSet/>
      <dgm:spPr/>
      <dgm:t>
        <a:bodyPr/>
        <a:lstStyle/>
        <a:p>
          <a:endParaRPr lang="ru-RU"/>
        </a:p>
      </dgm:t>
    </dgm:pt>
    <dgm:pt modelId="{C3AF5504-432D-4376-AF12-55B8664F5420}">
      <dgm:prSet phldrT="[Текст]" custT="1"/>
      <dgm:spPr/>
      <dgm:t>
        <a:bodyPr/>
        <a:lstStyle/>
        <a:p>
          <a:r>
            <a:rPr lang="ru-RU" sz="1800" dirty="0" smtClean="0"/>
            <a:t>Родительское образование </a:t>
          </a:r>
        </a:p>
      </dgm:t>
    </dgm:pt>
    <dgm:pt modelId="{EB998152-02D9-4843-8FB1-D389120626CE}" type="parTrans" cxnId="{48C71238-8180-42E6-A4C8-1F0C6EF6FC13}">
      <dgm:prSet/>
      <dgm:spPr/>
      <dgm:t>
        <a:bodyPr/>
        <a:lstStyle/>
        <a:p>
          <a:endParaRPr lang="ru-RU"/>
        </a:p>
      </dgm:t>
    </dgm:pt>
    <dgm:pt modelId="{E53ED5EF-F15A-48B4-9520-76963B35314F}" type="sibTrans" cxnId="{48C71238-8180-42E6-A4C8-1F0C6EF6FC13}">
      <dgm:prSet/>
      <dgm:spPr/>
      <dgm:t>
        <a:bodyPr/>
        <a:lstStyle/>
        <a:p>
          <a:endParaRPr lang="ru-RU"/>
        </a:p>
      </dgm:t>
    </dgm:pt>
    <dgm:pt modelId="{7DC36CA0-9684-472A-9B13-3D9AE0BE5977}" type="pres">
      <dgm:prSet presAssocID="{FFAA7EE2-47F1-4A67-9AF6-1F46538F378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8D36A1-64D2-409B-8276-9A8085E71110}" type="pres">
      <dgm:prSet presAssocID="{13DBB4A0-13B9-4BFA-A889-F92A42A21A03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270283-3804-4E35-A46B-250242E6F60B}" type="pres">
      <dgm:prSet presAssocID="{D1F237BD-5616-4687-B748-7E8E6707D147}" presName="sibTrans" presStyleCnt="0"/>
      <dgm:spPr/>
    </dgm:pt>
    <dgm:pt modelId="{10BC4063-85FD-4570-B7D1-FC11AF3D7E4A}" type="pres">
      <dgm:prSet presAssocID="{6B360B18-3823-463A-BC8D-474383548BDC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512EF0-BA3F-4505-B87A-2C24E50CA009}" type="pres">
      <dgm:prSet presAssocID="{6E0D36E3-0C7F-49A9-9CCF-1D46E08BA3A5}" presName="sibTrans" presStyleCnt="0"/>
      <dgm:spPr/>
    </dgm:pt>
    <dgm:pt modelId="{FC2BDC9F-95E8-45C8-9C1D-34CD7541DF6F}" type="pres">
      <dgm:prSet presAssocID="{D2048A2C-FE17-4D0F-87FE-B864E2491469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90F48-8BAB-4DE5-9F81-91E638826A05}" type="pres">
      <dgm:prSet presAssocID="{5EED0F9E-7F75-4495-8AF9-1892AC53F0F4}" presName="sibTrans" presStyleCnt="0"/>
      <dgm:spPr/>
    </dgm:pt>
    <dgm:pt modelId="{23BD847C-968C-492A-9845-5C9D21BF6323}" type="pres">
      <dgm:prSet presAssocID="{3B3FC9D9-32B6-4937-B314-95B58C9E5EF2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38A4C8-88D6-4BEE-8AA6-A773CEC4D33F}" type="pres">
      <dgm:prSet presAssocID="{4CCBF5A8-3795-4336-B546-9E2817C9F0E2}" presName="sibTrans" presStyleCnt="0"/>
      <dgm:spPr/>
    </dgm:pt>
    <dgm:pt modelId="{BCA37EB6-2360-4CD6-9E0C-F13B4388D20B}" type="pres">
      <dgm:prSet presAssocID="{7519ED77-067D-47FB-BE8E-26754310E47B}" presName="node" presStyleLbl="node1" presStyleIdx="4" presStyleCnt="11" custLinFactNeighborX="-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5BFF2-B3E0-47DD-B1FB-4E9BC5325E92}" type="pres">
      <dgm:prSet presAssocID="{8A4DCD4B-FBDE-4E76-A98B-14D0814913D8}" presName="sibTrans" presStyleCnt="0"/>
      <dgm:spPr/>
    </dgm:pt>
    <dgm:pt modelId="{0CC9D911-6AEA-4D6A-8639-C6189AB2C317}" type="pres">
      <dgm:prSet presAssocID="{DFDDD08A-4626-44D1-94DF-AA0F18CA8FD9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051F2D-C2CE-45B5-9C44-0AF454128980}" type="pres">
      <dgm:prSet presAssocID="{523549D8-F6F1-4306-901B-22CCD517BCA4}" presName="sibTrans" presStyleCnt="0"/>
      <dgm:spPr/>
    </dgm:pt>
    <dgm:pt modelId="{86509D40-25E9-4420-844E-09FF46B19751}" type="pres">
      <dgm:prSet presAssocID="{C3AF5504-432D-4376-AF12-55B8664F5420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FADE8-73CE-491D-9285-FCD45DC5B929}" type="pres">
      <dgm:prSet presAssocID="{E53ED5EF-F15A-48B4-9520-76963B35314F}" presName="sibTrans" presStyleCnt="0"/>
      <dgm:spPr/>
    </dgm:pt>
    <dgm:pt modelId="{0A2DB0E1-C19B-468A-83BD-8AA9B8176044}" type="pres">
      <dgm:prSet presAssocID="{75868BAD-B40E-4D3C-9711-FC856DD3926C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A8A2F3-677F-4D32-9A12-A4BD3A2415E4}" type="pres">
      <dgm:prSet presAssocID="{8962C8BE-F3E6-4C63-B27F-F6180B6A2B88}" presName="sibTrans" presStyleCnt="0"/>
      <dgm:spPr/>
    </dgm:pt>
    <dgm:pt modelId="{9BE487B0-9931-44D8-93C2-D9BA8FC53C70}" type="pres">
      <dgm:prSet presAssocID="{0AB8ED15-A68E-4CCB-8EDC-12590AB14361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37ABEE-E6A9-469C-892B-0FDD5E647CBB}" type="pres">
      <dgm:prSet presAssocID="{F0A752C6-6AED-4329-A8BF-95C677A482E5}" presName="sibTrans" presStyleCnt="0"/>
      <dgm:spPr/>
    </dgm:pt>
    <dgm:pt modelId="{D8CDF06D-23EF-4EEA-9A5B-F699759080F4}" type="pres">
      <dgm:prSet presAssocID="{E7D5FB39-70C0-415E-9EF0-F14C63FE3891}" presName="node" presStyleLbl="node1" presStyleIdx="9" presStyleCnt="11" custLinFactNeighborX="-1995" custLinFactNeighborY="-13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CBCA5-3B3C-4CF7-8E91-7A682B8D580B}" type="pres">
      <dgm:prSet presAssocID="{35E1449C-BFB8-4786-BF18-C8F0BABC37F7}" presName="sibTrans" presStyleCnt="0"/>
      <dgm:spPr/>
    </dgm:pt>
    <dgm:pt modelId="{0D1E9F5F-0D1F-4033-9F98-7C372BAC881F}" type="pres">
      <dgm:prSet presAssocID="{1BF603D7-FFAC-4CD6-B019-27A9CB4F07DF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14627B-7AE2-426B-A206-9E3656D4C8D4}" srcId="{FFAA7EE2-47F1-4A67-9AF6-1F46538F3783}" destId="{75868BAD-B40E-4D3C-9711-FC856DD3926C}" srcOrd="7" destOrd="0" parTransId="{6A11EE29-6305-4998-BDF7-645F12A0F6C3}" sibTransId="{8962C8BE-F3E6-4C63-B27F-F6180B6A2B88}"/>
    <dgm:cxn modelId="{18AD8AC9-4877-4C0E-939F-B0B958891CCE}" type="presOf" srcId="{6B360B18-3823-463A-BC8D-474383548BDC}" destId="{10BC4063-85FD-4570-B7D1-FC11AF3D7E4A}" srcOrd="0" destOrd="0" presId="urn:microsoft.com/office/officeart/2005/8/layout/default#1"/>
    <dgm:cxn modelId="{5F46F734-8E57-4F1C-B2B9-902B7B834B9C}" srcId="{FFAA7EE2-47F1-4A67-9AF6-1F46538F3783}" destId="{6B360B18-3823-463A-BC8D-474383548BDC}" srcOrd="1" destOrd="0" parTransId="{FA161B34-7C81-4BD7-86ED-52B9395C0648}" sibTransId="{6E0D36E3-0C7F-49A9-9CCF-1D46E08BA3A5}"/>
    <dgm:cxn modelId="{58874919-8F1C-4263-9235-E8CBF90DD466}" srcId="{FFAA7EE2-47F1-4A67-9AF6-1F46538F3783}" destId="{7519ED77-067D-47FB-BE8E-26754310E47B}" srcOrd="4" destOrd="0" parTransId="{9459289C-E560-4551-96F4-6151EE50C20C}" sibTransId="{8A4DCD4B-FBDE-4E76-A98B-14D0814913D8}"/>
    <dgm:cxn modelId="{F713869C-51AA-4792-8B0A-00001342E81B}" srcId="{FFAA7EE2-47F1-4A67-9AF6-1F46538F3783}" destId="{1BF603D7-FFAC-4CD6-B019-27A9CB4F07DF}" srcOrd="10" destOrd="0" parTransId="{480E8F8C-A656-48EB-A246-67D6612D0C3D}" sibTransId="{70B629AA-EF70-4230-8D3C-187094051A86}"/>
    <dgm:cxn modelId="{79D37A5D-6DF9-4156-B972-688959DDA026}" type="presOf" srcId="{3B3FC9D9-32B6-4937-B314-95B58C9E5EF2}" destId="{23BD847C-968C-492A-9845-5C9D21BF6323}" srcOrd="0" destOrd="0" presId="urn:microsoft.com/office/officeart/2005/8/layout/default#1"/>
    <dgm:cxn modelId="{2A6AB7B7-685E-43AF-B206-F07C963DB6C4}" type="presOf" srcId="{75868BAD-B40E-4D3C-9711-FC856DD3926C}" destId="{0A2DB0E1-C19B-468A-83BD-8AA9B8176044}" srcOrd="0" destOrd="0" presId="urn:microsoft.com/office/officeart/2005/8/layout/default#1"/>
    <dgm:cxn modelId="{A79D3C50-701D-40BB-A60A-B473CF01663F}" type="presOf" srcId="{DFDDD08A-4626-44D1-94DF-AA0F18CA8FD9}" destId="{0CC9D911-6AEA-4D6A-8639-C6189AB2C317}" srcOrd="0" destOrd="0" presId="urn:microsoft.com/office/officeart/2005/8/layout/default#1"/>
    <dgm:cxn modelId="{0361BB2F-3851-4DA3-9080-3642892F1060}" srcId="{FFAA7EE2-47F1-4A67-9AF6-1F46538F3783}" destId="{3B3FC9D9-32B6-4937-B314-95B58C9E5EF2}" srcOrd="3" destOrd="0" parTransId="{B2AB41EB-9D65-4147-8BC8-39BC2EC42131}" sibTransId="{4CCBF5A8-3795-4336-B546-9E2817C9F0E2}"/>
    <dgm:cxn modelId="{BE499C44-C2E5-4317-977D-2B4F0DDF066C}" type="presOf" srcId="{7519ED77-067D-47FB-BE8E-26754310E47B}" destId="{BCA37EB6-2360-4CD6-9E0C-F13B4388D20B}" srcOrd="0" destOrd="0" presId="urn:microsoft.com/office/officeart/2005/8/layout/default#1"/>
    <dgm:cxn modelId="{D2150C35-28ED-42B1-BCBE-EFE14FB19A4F}" type="presOf" srcId="{D2048A2C-FE17-4D0F-87FE-B864E2491469}" destId="{FC2BDC9F-95E8-45C8-9C1D-34CD7541DF6F}" srcOrd="0" destOrd="0" presId="urn:microsoft.com/office/officeart/2005/8/layout/default#1"/>
    <dgm:cxn modelId="{43C75432-A3B7-4A82-8795-CFE1DC0FBE02}" type="presOf" srcId="{13DBB4A0-13B9-4BFA-A889-F92A42A21A03}" destId="{008D36A1-64D2-409B-8276-9A8085E71110}" srcOrd="0" destOrd="0" presId="urn:microsoft.com/office/officeart/2005/8/layout/default#1"/>
    <dgm:cxn modelId="{9E0D06C4-A5D5-452C-B708-9C1D3A3FA5D6}" type="presOf" srcId="{C3AF5504-432D-4376-AF12-55B8664F5420}" destId="{86509D40-25E9-4420-844E-09FF46B19751}" srcOrd="0" destOrd="0" presId="urn:microsoft.com/office/officeart/2005/8/layout/default#1"/>
    <dgm:cxn modelId="{BF28CF84-4618-4AB4-8DCD-206491943BD0}" srcId="{FFAA7EE2-47F1-4A67-9AF6-1F46538F3783}" destId="{DFDDD08A-4626-44D1-94DF-AA0F18CA8FD9}" srcOrd="5" destOrd="0" parTransId="{AA8FA947-07FC-4725-8F06-8E6C2D7CFBAC}" sibTransId="{523549D8-F6F1-4306-901B-22CCD517BCA4}"/>
    <dgm:cxn modelId="{8D24E54A-AA39-407A-BD7C-3344AE2B4953}" type="presOf" srcId="{FFAA7EE2-47F1-4A67-9AF6-1F46538F3783}" destId="{7DC36CA0-9684-472A-9B13-3D9AE0BE5977}" srcOrd="0" destOrd="0" presId="urn:microsoft.com/office/officeart/2005/8/layout/default#1"/>
    <dgm:cxn modelId="{CE8BE4A3-22B2-4FEE-8F44-51CAAB161C50}" type="presOf" srcId="{E7D5FB39-70C0-415E-9EF0-F14C63FE3891}" destId="{D8CDF06D-23EF-4EEA-9A5B-F699759080F4}" srcOrd="0" destOrd="0" presId="urn:microsoft.com/office/officeart/2005/8/layout/default#1"/>
    <dgm:cxn modelId="{48C71238-8180-42E6-A4C8-1F0C6EF6FC13}" srcId="{FFAA7EE2-47F1-4A67-9AF6-1F46538F3783}" destId="{C3AF5504-432D-4376-AF12-55B8664F5420}" srcOrd="6" destOrd="0" parTransId="{EB998152-02D9-4843-8FB1-D389120626CE}" sibTransId="{E53ED5EF-F15A-48B4-9520-76963B35314F}"/>
    <dgm:cxn modelId="{8A9530D5-AC0B-4750-A4EF-E28FFB7740E3}" type="presOf" srcId="{1BF603D7-FFAC-4CD6-B019-27A9CB4F07DF}" destId="{0D1E9F5F-0D1F-4033-9F98-7C372BAC881F}" srcOrd="0" destOrd="0" presId="urn:microsoft.com/office/officeart/2005/8/layout/default#1"/>
    <dgm:cxn modelId="{61F2C447-F95A-47FC-945D-0EDE2B63737A}" srcId="{FFAA7EE2-47F1-4A67-9AF6-1F46538F3783}" destId="{D2048A2C-FE17-4D0F-87FE-B864E2491469}" srcOrd="2" destOrd="0" parTransId="{B501CEAF-F6DA-43E3-9285-D7BF67377B7C}" sibTransId="{5EED0F9E-7F75-4495-8AF9-1892AC53F0F4}"/>
    <dgm:cxn modelId="{5CA9EECA-ABB2-4669-AF02-7628FE1C852B}" srcId="{FFAA7EE2-47F1-4A67-9AF6-1F46538F3783}" destId="{13DBB4A0-13B9-4BFA-A889-F92A42A21A03}" srcOrd="0" destOrd="0" parTransId="{87C7DE91-0EA6-4AF0-A871-B46140CC358B}" sibTransId="{D1F237BD-5616-4687-B748-7E8E6707D147}"/>
    <dgm:cxn modelId="{DFCF992D-3834-4E37-85F2-BB972BC4028C}" srcId="{FFAA7EE2-47F1-4A67-9AF6-1F46538F3783}" destId="{0AB8ED15-A68E-4CCB-8EDC-12590AB14361}" srcOrd="8" destOrd="0" parTransId="{31EB5B98-35AD-45A9-B410-590D29FF2F9F}" sibTransId="{F0A752C6-6AED-4329-A8BF-95C677A482E5}"/>
    <dgm:cxn modelId="{75D4EF6B-FD1E-4893-ACE3-FEE12FA8767C}" srcId="{FFAA7EE2-47F1-4A67-9AF6-1F46538F3783}" destId="{E7D5FB39-70C0-415E-9EF0-F14C63FE3891}" srcOrd="9" destOrd="0" parTransId="{305050E6-391E-40FD-AD5A-1AB1A2B6459E}" sibTransId="{35E1449C-BFB8-4786-BF18-C8F0BABC37F7}"/>
    <dgm:cxn modelId="{E0C3DA0C-F6BF-45CC-85CD-16EFA6375183}" type="presOf" srcId="{0AB8ED15-A68E-4CCB-8EDC-12590AB14361}" destId="{9BE487B0-9931-44D8-93C2-D9BA8FC53C70}" srcOrd="0" destOrd="0" presId="urn:microsoft.com/office/officeart/2005/8/layout/default#1"/>
    <dgm:cxn modelId="{6531997C-D473-4EE4-95BC-31600E7A8D69}" type="presParOf" srcId="{7DC36CA0-9684-472A-9B13-3D9AE0BE5977}" destId="{008D36A1-64D2-409B-8276-9A8085E71110}" srcOrd="0" destOrd="0" presId="urn:microsoft.com/office/officeart/2005/8/layout/default#1"/>
    <dgm:cxn modelId="{5227AAF0-A2A1-4814-A03B-F643DDAB6896}" type="presParOf" srcId="{7DC36CA0-9684-472A-9B13-3D9AE0BE5977}" destId="{2D270283-3804-4E35-A46B-250242E6F60B}" srcOrd="1" destOrd="0" presId="urn:microsoft.com/office/officeart/2005/8/layout/default#1"/>
    <dgm:cxn modelId="{AEA06EA6-0008-40BF-B1A3-DA112EED6C77}" type="presParOf" srcId="{7DC36CA0-9684-472A-9B13-3D9AE0BE5977}" destId="{10BC4063-85FD-4570-B7D1-FC11AF3D7E4A}" srcOrd="2" destOrd="0" presId="urn:microsoft.com/office/officeart/2005/8/layout/default#1"/>
    <dgm:cxn modelId="{CCD2E300-E779-4EC9-B8EC-179662694C8B}" type="presParOf" srcId="{7DC36CA0-9684-472A-9B13-3D9AE0BE5977}" destId="{21512EF0-BA3F-4505-B87A-2C24E50CA009}" srcOrd="3" destOrd="0" presId="urn:microsoft.com/office/officeart/2005/8/layout/default#1"/>
    <dgm:cxn modelId="{BEB7E1B8-2DD0-456D-9644-85F76357F67B}" type="presParOf" srcId="{7DC36CA0-9684-472A-9B13-3D9AE0BE5977}" destId="{FC2BDC9F-95E8-45C8-9C1D-34CD7541DF6F}" srcOrd="4" destOrd="0" presId="urn:microsoft.com/office/officeart/2005/8/layout/default#1"/>
    <dgm:cxn modelId="{D95F3011-A1E7-4C2F-8DA5-94B9B65217DA}" type="presParOf" srcId="{7DC36CA0-9684-472A-9B13-3D9AE0BE5977}" destId="{EA990F48-8BAB-4DE5-9F81-91E638826A05}" srcOrd="5" destOrd="0" presId="urn:microsoft.com/office/officeart/2005/8/layout/default#1"/>
    <dgm:cxn modelId="{BD9C0494-E4B6-4548-B22F-6881E5B1678F}" type="presParOf" srcId="{7DC36CA0-9684-472A-9B13-3D9AE0BE5977}" destId="{23BD847C-968C-492A-9845-5C9D21BF6323}" srcOrd="6" destOrd="0" presId="urn:microsoft.com/office/officeart/2005/8/layout/default#1"/>
    <dgm:cxn modelId="{9BD79A0F-56E8-484B-9132-174D55DE69B8}" type="presParOf" srcId="{7DC36CA0-9684-472A-9B13-3D9AE0BE5977}" destId="{7B38A4C8-88D6-4BEE-8AA6-A773CEC4D33F}" srcOrd="7" destOrd="0" presId="urn:microsoft.com/office/officeart/2005/8/layout/default#1"/>
    <dgm:cxn modelId="{7938C22A-46E2-4F18-9D55-75B61355D20F}" type="presParOf" srcId="{7DC36CA0-9684-472A-9B13-3D9AE0BE5977}" destId="{BCA37EB6-2360-4CD6-9E0C-F13B4388D20B}" srcOrd="8" destOrd="0" presId="urn:microsoft.com/office/officeart/2005/8/layout/default#1"/>
    <dgm:cxn modelId="{CFEAA19B-5572-4ACC-A755-F22CE3F130E1}" type="presParOf" srcId="{7DC36CA0-9684-472A-9B13-3D9AE0BE5977}" destId="{16D5BFF2-B3E0-47DD-B1FB-4E9BC5325E92}" srcOrd="9" destOrd="0" presId="urn:microsoft.com/office/officeart/2005/8/layout/default#1"/>
    <dgm:cxn modelId="{229EE389-EBEF-49A4-A67C-1EF1FB997854}" type="presParOf" srcId="{7DC36CA0-9684-472A-9B13-3D9AE0BE5977}" destId="{0CC9D911-6AEA-4D6A-8639-C6189AB2C317}" srcOrd="10" destOrd="0" presId="urn:microsoft.com/office/officeart/2005/8/layout/default#1"/>
    <dgm:cxn modelId="{E8D6CED2-7740-40F6-A607-7A32339BD1BB}" type="presParOf" srcId="{7DC36CA0-9684-472A-9B13-3D9AE0BE5977}" destId="{C9051F2D-C2CE-45B5-9C44-0AF454128980}" srcOrd="11" destOrd="0" presId="urn:microsoft.com/office/officeart/2005/8/layout/default#1"/>
    <dgm:cxn modelId="{F4915523-B91D-4EB0-B972-2E7AA6446DED}" type="presParOf" srcId="{7DC36CA0-9684-472A-9B13-3D9AE0BE5977}" destId="{86509D40-25E9-4420-844E-09FF46B19751}" srcOrd="12" destOrd="0" presId="urn:microsoft.com/office/officeart/2005/8/layout/default#1"/>
    <dgm:cxn modelId="{A4CDB95D-2855-4E6E-871A-11E57BF4050C}" type="presParOf" srcId="{7DC36CA0-9684-472A-9B13-3D9AE0BE5977}" destId="{82CFADE8-73CE-491D-9285-FCD45DC5B929}" srcOrd="13" destOrd="0" presId="urn:microsoft.com/office/officeart/2005/8/layout/default#1"/>
    <dgm:cxn modelId="{A1E2AF5D-9C61-41CF-ADE6-5B276EBB42B5}" type="presParOf" srcId="{7DC36CA0-9684-472A-9B13-3D9AE0BE5977}" destId="{0A2DB0E1-C19B-468A-83BD-8AA9B8176044}" srcOrd="14" destOrd="0" presId="urn:microsoft.com/office/officeart/2005/8/layout/default#1"/>
    <dgm:cxn modelId="{12102043-569A-4785-93A9-1FED49C038D7}" type="presParOf" srcId="{7DC36CA0-9684-472A-9B13-3D9AE0BE5977}" destId="{22A8A2F3-677F-4D32-9A12-A4BD3A2415E4}" srcOrd="15" destOrd="0" presId="urn:microsoft.com/office/officeart/2005/8/layout/default#1"/>
    <dgm:cxn modelId="{C17981F6-DB26-4FC7-B309-06AEFFFE45D9}" type="presParOf" srcId="{7DC36CA0-9684-472A-9B13-3D9AE0BE5977}" destId="{9BE487B0-9931-44D8-93C2-D9BA8FC53C70}" srcOrd="16" destOrd="0" presId="urn:microsoft.com/office/officeart/2005/8/layout/default#1"/>
    <dgm:cxn modelId="{36DB0A0B-B05F-49B0-834E-F25A15BB2339}" type="presParOf" srcId="{7DC36CA0-9684-472A-9B13-3D9AE0BE5977}" destId="{5637ABEE-E6A9-469C-892B-0FDD5E647CBB}" srcOrd="17" destOrd="0" presId="urn:microsoft.com/office/officeart/2005/8/layout/default#1"/>
    <dgm:cxn modelId="{19CB415C-42EF-400B-AB30-0C6E17D771A5}" type="presParOf" srcId="{7DC36CA0-9684-472A-9B13-3D9AE0BE5977}" destId="{D8CDF06D-23EF-4EEA-9A5B-F699759080F4}" srcOrd="18" destOrd="0" presId="urn:microsoft.com/office/officeart/2005/8/layout/default#1"/>
    <dgm:cxn modelId="{402CD1F2-4377-4ECA-8701-71743A6A9101}" type="presParOf" srcId="{7DC36CA0-9684-472A-9B13-3D9AE0BE5977}" destId="{312CBCA5-3B3C-4CF7-8E91-7A682B8D580B}" srcOrd="19" destOrd="0" presId="urn:microsoft.com/office/officeart/2005/8/layout/default#1"/>
    <dgm:cxn modelId="{FA9A70BE-1B1B-496E-9133-BBDC61B9CCAE}" type="presParOf" srcId="{7DC36CA0-9684-472A-9B13-3D9AE0BE5977}" destId="{0D1E9F5F-0D1F-4033-9F98-7C372BAC881F}" srcOrd="2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8D36A1-64D2-409B-8276-9A8085E71110}">
      <dsp:nvSpPr>
        <dsp:cNvPr id="0" name=""/>
        <dsp:cNvSpPr/>
      </dsp:nvSpPr>
      <dsp:spPr>
        <a:xfrm>
          <a:off x="838363" y="297"/>
          <a:ext cx="2161877" cy="12971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Диагностика </a:t>
          </a:r>
          <a:endParaRPr lang="ru-RU" sz="1600" kern="1200" dirty="0"/>
        </a:p>
      </dsp:txBody>
      <dsp:txXfrm>
        <a:off x="838363" y="297"/>
        <a:ext cx="2161877" cy="1297126"/>
      </dsp:txXfrm>
    </dsp:sp>
    <dsp:sp modelId="{10BC4063-85FD-4570-B7D1-FC11AF3D7E4A}">
      <dsp:nvSpPr>
        <dsp:cNvPr id="0" name=""/>
        <dsp:cNvSpPr/>
      </dsp:nvSpPr>
      <dsp:spPr>
        <a:xfrm>
          <a:off x="3216428" y="297"/>
          <a:ext cx="2161877" cy="12971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Профессиональные пробы</a:t>
          </a:r>
        </a:p>
      </dsp:txBody>
      <dsp:txXfrm>
        <a:off x="3216428" y="297"/>
        <a:ext cx="2161877" cy="1297126"/>
      </dsp:txXfrm>
    </dsp:sp>
    <dsp:sp modelId="{FC2BDC9F-95E8-45C8-9C1D-34CD7541DF6F}">
      <dsp:nvSpPr>
        <dsp:cNvPr id="0" name=""/>
        <dsp:cNvSpPr/>
      </dsp:nvSpPr>
      <dsp:spPr>
        <a:xfrm>
          <a:off x="5594493" y="297"/>
          <a:ext cx="2161877" cy="12971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Профессиональные практики </a:t>
          </a:r>
        </a:p>
      </dsp:txBody>
      <dsp:txXfrm>
        <a:off x="5594493" y="297"/>
        <a:ext cx="2161877" cy="1297126"/>
      </dsp:txXfrm>
    </dsp:sp>
    <dsp:sp modelId="{23BD847C-968C-492A-9845-5C9D21BF6323}">
      <dsp:nvSpPr>
        <dsp:cNvPr id="0" name=""/>
        <dsp:cNvSpPr/>
      </dsp:nvSpPr>
      <dsp:spPr>
        <a:xfrm>
          <a:off x="7972558" y="297"/>
          <a:ext cx="2161877" cy="129712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Профильное обучение </a:t>
          </a:r>
        </a:p>
      </dsp:txBody>
      <dsp:txXfrm>
        <a:off x="7972558" y="297"/>
        <a:ext cx="2161877" cy="1297126"/>
      </dsp:txXfrm>
    </dsp:sp>
    <dsp:sp modelId="{BCA37EB6-2360-4CD6-9E0C-F13B4388D20B}">
      <dsp:nvSpPr>
        <dsp:cNvPr id="0" name=""/>
        <dsp:cNvSpPr/>
      </dsp:nvSpPr>
      <dsp:spPr>
        <a:xfrm>
          <a:off x="829737" y="1513611"/>
          <a:ext cx="2161877" cy="129712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Встречи, диалоги с профессионалами </a:t>
          </a:r>
        </a:p>
      </dsp:txBody>
      <dsp:txXfrm>
        <a:off x="829737" y="1513611"/>
        <a:ext cx="2161877" cy="1297126"/>
      </dsp:txXfrm>
    </dsp:sp>
    <dsp:sp modelId="{0CC9D911-6AEA-4D6A-8639-C6189AB2C317}">
      <dsp:nvSpPr>
        <dsp:cNvPr id="0" name=""/>
        <dsp:cNvSpPr/>
      </dsp:nvSpPr>
      <dsp:spPr>
        <a:xfrm>
          <a:off x="3216428" y="1513611"/>
          <a:ext cx="2161877" cy="12971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Партнеры – СПО, ВПО, предприятия </a:t>
          </a:r>
        </a:p>
      </dsp:txBody>
      <dsp:txXfrm>
        <a:off x="3216428" y="1513611"/>
        <a:ext cx="2161877" cy="1297126"/>
      </dsp:txXfrm>
    </dsp:sp>
    <dsp:sp modelId="{86509D40-25E9-4420-844E-09FF46B19751}">
      <dsp:nvSpPr>
        <dsp:cNvPr id="0" name=""/>
        <dsp:cNvSpPr/>
      </dsp:nvSpPr>
      <dsp:spPr>
        <a:xfrm>
          <a:off x="5594493" y="1513611"/>
          <a:ext cx="2161877" cy="12971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Родительское образование </a:t>
          </a:r>
        </a:p>
      </dsp:txBody>
      <dsp:txXfrm>
        <a:off x="5594493" y="1513611"/>
        <a:ext cx="2161877" cy="1297126"/>
      </dsp:txXfrm>
    </dsp:sp>
    <dsp:sp modelId="{0A2DB0E1-C19B-468A-83BD-8AA9B8176044}">
      <dsp:nvSpPr>
        <dsp:cNvPr id="0" name=""/>
        <dsp:cNvSpPr/>
      </dsp:nvSpPr>
      <dsp:spPr>
        <a:xfrm>
          <a:off x="7972558" y="1513611"/>
          <a:ext cx="2161877" cy="12971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Внеурочная деятельность (инвариантная часть) </a:t>
          </a:r>
          <a:endParaRPr lang="ru-RU" sz="1400" kern="1200" dirty="0"/>
        </a:p>
      </dsp:txBody>
      <dsp:txXfrm>
        <a:off x="7972558" y="1513611"/>
        <a:ext cx="2161877" cy="1297126"/>
      </dsp:txXfrm>
    </dsp:sp>
    <dsp:sp modelId="{9BE487B0-9931-44D8-93C2-D9BA8FC53C70}">
      <dsp:nvSpPr>
        <dsp:cNvPr id="0" name=""/>
        <dsp:cNvSpPr/>
      </dsp:nvSpPr>
      <dsp:spPr>
        <a:xfrm>
          <a:off x="2027396" y="3026925"/>
          <a:ext cx="2161877" cy="129712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Патриотическое воспитание</a:t>
          </a:r>
          <a:endParaRPr lang="ru-RU" sz="1600" kern="1200" dirty="0"/>
        </a:p>
      </dsp:txBody>
      <dsp:txXfrm>
        <a:off x="2027396" y="3026925"/>
        <a:ext cx="2161877" cy="1297126"/>
      </dsp:txXfrm>
    </dsp:sp>
    <dsp:sp modelId="{D8CDF06D-23EF-4EEA-9A5B-F699759080F4}">
      <dsp:nvSpPr>
        <dsp:cNvPr id="0" name=""/>
        <dsp:cNvSpPr/>
      </dsp:nvSpPr>
      <dsp:spPr>
        <a:xfrm>
          <a:off x="4362331" y="3009674"/>
          <a:ext cx="2161877" cy="129712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Федеральный проект Билет в будущее</a:t>
          </a:r>
          <a:endParaRPr lang="ru-RU" sz="1600" kern="1200" dirty="0"/>
        </a:p>
      </dsp:txBody>
      <dsp:txXfrm>
        <a:off x="4362331" y="3009674"/>
        <a:ext cx="2161877" cy="1297126"/>
      </dsp:txXfrm>
    </dsp:sp>
    <dsp:sp modelId="{0D1E9F5F-0D1F-4033-9F98-7C372BAC881F}">
      <dsp:nvSpPr>
        <dsp:cNvPr id="0" name=""/>
        <dsp:cNvSpPr/>
      </dsp:nvSpPr>
      <dsp:spPr>
        <a:xfrm>
          <a:off x="6783526" y="3026925"/>
          <a:ext cx="2161877" cy="12971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Муниципальный проект </a:t>
          </a:r>
          <a:endParaRPr lang="ru-RU" sz="1800" kern="1200" dirty="0"/>
        </a:p>
      </dsp:txBody>
      <dsp:txXfrm>
        <a:off x="6783526" y="3026925"/>
        <a:ext cx="2161877" cy="1297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5A1AA-FBEA-4F6C-BB5D-1B5E9C982EA1}" type="datetimeFigureOut">
              <a:rPr lang="ru-RU" smtClean="0"/>
              <a:t>08.09.2022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B02E9-16C8-4203-8984-687E876105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799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B02E9-16C8-4203-8984-687E8761056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507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lIns="90066" tIns="45033" rIns="90066" bIns="45033"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989" y="8684699"/>
            <a:ext cx="2971431" cy="457852"/>
          </a:xfrm>
          <a:prstGeom prst="rect">
            <a:avLst/>
          </a:prstGeom>
        </p:spPr>
        <p:txBody>
          <a:bodyPr lIns="90066" tIns="45033" rIns="90066" bIns="45033"/>
          <a:lstStyle/>
          <a:p>
            <a:fld id="{ED129804-ADA9-4F78-BC03-36D202AE10E7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52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26" Type="http://schemas.openxmlformats.org/officeDocument/2006/relationships/image" Target="../media/image30.png"/><Relationship Id="rId39" Type="http://schemas.openxmlformats.org/officeDocument/2006/relationships/image" Target="../media/image43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34" Type="http://schemas.openxmlformats.org/officeDocument/2006/relationships/image" Target="../media/image38.png"/><Relationship Id="rId42" Type="http://schemas.openxmlformats.org/officeDocument/2006/relationships/image" Target="../media/image46.png"/><Relationship Id="rId47" Type="http://schemas.openxmlformats.org/officeDocument/2006/relationships/image" Target="../media/image51.png"/><Relationship Id="rId50" Type="http://schemas.openxmlformats.org/officeDocument/2006/relationships/image" Target="../media/image54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38" Type="http://schemas.openxmlformats.org/officeDocument/2006/relationships/image" Target="../media/image42.png"/><Relationship Id="rId46" Type="http://schemas.openxmlformats.org/officeDocument/2006/relationships/image" Target="../media/image50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41" Type="http://schemas.openxmlformats.org/officeDocument/2006/relationships/image" Target="../media/image45.png"/><Relationship Id="rId5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32" Type="http://schemas.openxmlformats.org/officeDocument/2006/relationships/image" Target="../media/image36.png"/><Relationship Id="rId37" Type="http://schemas.openxmlformats.org/officeDocument/2006/relationships/image" Target="../media/image41.png"/><Relationship Id="rId40" Type="http://schemas.openxmlformats.org/officeDocument/2006/relationships/image" Target="../media/image44.png"/><Relationship Id="rId45" Type="http://schemas.openxmlformats.org/officeDocument/2006/relationships/image" Target="../media/image49.png"/><Relationship Id="rId53" Type="http://schemas.openxmlformats.org/officeDocument/2006/relationships/image" Target="../media/image57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32.png"/><Relationship Id="rId36" Type="http://schemas.openxmlformats.org/officeDocument/2006/relationships/image" Target="../media/image40.png"/><Relationship Id="rId49" Type="http://schemas.openxmlformats.org/officeDocument/2006/relationships/image" Target="../media/image53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31" Type="http://schemas.openxmlformats.org/officeDocument/2006/relationships/image" Target="../media/image35.png"/><Relationship Id="rId44" Type="http://schemas.openxmlformats.org/officeDocument/2006/relationships/image" Target="../media/image48.png"/><Relationship Id="rId52" Type="http://schemas.openxmlformats.org/officeDocument/2006/relationships/image" Target="../media/image5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png"/><Relationship Id="rId35" Type="http://schemas.openxmlformats.org/officeDocument/2006/relationships/image" Target="../media/image39.png"/><Relationship Id="rId43" Type="http://schemas.openxmlformats.org/officeDocument/2006/relationships/image" Target="../media/image47.png"/><Relationship Id="rId48" Type="http://schemas.openxmlformats.org/officeDocument/2006/relationships/image" Target="../media/image52.png"/><Relationship Id="rId8" Type="http://schemas.openxmlformats.org/officeDocument/2006/relationships/image" Target="../media/image12.png"/><Relationship Id="rId51" Type="http://schemas.openxmlformats.org/officeDocument/2006/relationships/image" Target="../media/image5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hyperlink" Target="http://www.educomm.iro.perm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1" y="1069674"/>
            <a:ext cx="8635041" cy="2122099"/>
          </a:xfrm>
        </p:spPr>
        <p:txBody>
          <a:bodyPr>
            <a:noAutofit/>
          </a:bodyPr>
          <a:lstStyle/>
          <a:p>
            <a:r>
              <a:rPr lang="ru-RU" sz="3200" b="1" dirty="0"/>
              <a:t>Кластерная модель региональной программы воспитания, как возможность гибкой интеграции образовательной, социальной, культурной, научной и экономической среды школы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18581" y="4666891"/>
            <a:ext cx="81605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Дремина Инга Анатольевна, старший научный сотрудник отдела воспитания и социализации ГАУ ДПО ИРО ПК</a:t>
            </a:r>
          </a:p>
          <a:p>
            <a:pPr algn="ctr"/>
            <a:endParaRPr lang="ru-RU" sz="2000" b="1" dirty="0"/>
          </a:p>
          <a:p>
            <a:pPr algn="ctr"/>
            <a:r>
              <a:rPr lang="ru-RU" sz="2000" b="1" dirty="0" smtClean="0"/>
              <a:t>8 сентября 2022 г </a:t>
            </a:r>
            <a:endParaRPr lang="ru-RU" sz="2000" b="1" dirty="0"/>
          </a:p>
        </p:txBody>
      </p:sp>
      <p:pic>
        <p:nvPicPr>
          <p:cNvPr id="4" name="Picture 2" descr="D:\4\leftbar.png"/>
          <p:cNvPicPr>
            <a:picLocks noChangeAspect="1" noChangeArrowheads="1"/>
          </p:cNvPicPr>
          <p:nvPr/>
        </p:nvPicPr>
        <p:blipFill>
          <a:blip r:embed="rId3" cstate="print"/>
          <a:srcRect l="2525" t="6000" b="34987"/>
          <a:stretch>
            <a:fillRect/>
          </a:stretch>
        </p:blipFill>
        <p:spPr bwMode="auto">
          <a:xfrm>
            <a:off x="8632220" y="-963488"/>
            <a:ext cx="3384376" cy="4892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01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6762"/>
            <a:ext cx="10972800" cy="105242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Кейс «Профессиональное и личностное самоопределение обучающихся»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0377788"/>
              </p:ext>
            </p:extLst>
          </p:nvPr>
        </p:nvGraphicFramePr>
        <p:xfrm>
          <a:off x="609600" y="2249488"/>
          <a:ext cx="109728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2988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28136"/>
            <a:ext cx="10972800" cy="948906"/>
          </a:xfrm>
        </p:spPr>
        <p:txBody>
          <a:bodyPr/>
          <a:lstStyle/>
          <a:p>
            <a:r>
              <a:rPr lang="ru-RU" b="1" dirty="0" smtClean="0"/>
              <a:t>Готовые решения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71932"/>
            <a:ext cx="10972800" cy="4702604"/>
          </a:xfrm>
        </p:spPr>
        <p:txBody>
          <a:bodyPr/>
          <a:lstStyle/>
          <a:p>
            <a:pPr marL="109728" indent="0">
              <a:buFontTx/>
              <a:buChar char="-"/>
            </a:pPr>
            <a:r>
              <a:rPr lang="ru-RU" b="1" dirty="0" smtClean="0"/>
              <a:t>Школьный </a:t>
            </a:r>
            <a:r>
              <a:rPr lang="ru-RU" b="1" dirty="0" err="1" smtClean="0"/>
              <a:t>профориентационный</a:t>
            </a:r>
            <a:r>
              <a:rPr lang="ru-RU" b="1" dirty="0" smtClean="0"/>
              <a:t> проект «НАСТАВНИКИ - ПРОФЕССИОНАЛЫ», «ЗВЕЗДЫ СОШЛИСЬ», механизм реализации - Курс внеурочной деятельности «Будущее рядом»</a:t>
            </a:r>
          </a:p>
          <a:p>
            <a:pPr marL="109728" indent="0">
              <a:buFontTx/>
              <a:buChar char="-"/>
            </a:pPr>
            <a:r>
              <a:rPr lang="ru-RU" b="1" dirty="0" smtClean="0"/>
              <a:t>Вариативная часть учебного плана – факультатив «Профессиональное самоопределение» 9 </a:t>
            </a:r>
            <a:r>
              <a:rPr lang="ru-RU" b="1" dirty="0" err="1" smtClean="0"/>
              <a:t>кл</a:t>
            </a:r>
            <a:r>
              <a:rPr lang="ru-RU" b="1" dirty="0" smtClean="0"/>
              <a:t>. (2021 г)</a:t>
            </a:r>
          </a:p>
          <a:p>
            <a:pPr marL="109728" indent="0">
              <a:buFontTx/>
              <a:buChar char="-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3218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693" y="787792"/>
            <a:ext cx="11394830" cy="5579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Патриотизм будущего в новой истории Пермского края</a:t>
            </a:r>
            <a:br>
              <a:rPr lang="ru-RU" sz="3200" b="1" dirty="0" smtClean="0"/>
            </a:br>
            <a:r>
              <a:rPr lang="ru-RU" sz="3200" b="1" dirty="0" smtClean="0"/>
              <a:t>(кластеры патриотического воспитания)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4854380"/>
              </p:ext>
            </p:extLst>
          </p:nvPr>
        </p:nvGraphicFramePr>
        <p:xfrm>
          <a:off x="155275" y="1544638"/>
          <a:ext cx="11775057" cy="55292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2816"/>
                <a:gridCol w="9092241"/>
              </a:tblGrid>
              <a:tr h="1100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За честь и достоинство, за родной край, за Россию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Пермяки в сегодняшних делах, в каждом дне страны.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b="0" dirty="0">
                          <a:solidFill>
                            <a:schemeClr val="tx1"/>
                          </a:solidFill>
                          <a:effectLst/>
                        </a:rPr>
                        <a:t>Школьники, студенты, педагоги, воспитатели - победители и призёры профессиональных и творческих конкурсов, олимпиад окружного, федерального, международного уровней – </a:t>
                      </a:r>
                      <a:r>
                        <a:rPr lang="ru-RU" sz="1500" b="0" dirty="0" smtClean="0">
                          <a:solidFill>
                            <a:schemeClr val="tx1"/>
                          </a:solidFill>
                          <a:effectLst/>
                        </a:rPr>
                        <a:t>гордость Пермского края (знак Гордость Пермского края, премии губернатора,</a:t>
                      </a:r>
                      <a:r>
                        <a:rPr lang="ru-RU" sz="15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500" b="0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высокобальники</a:t>
                      </a:r>
                      <a:endParaRPr lang="ru-RU" sz="15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</a:tr>
              <a:tr h="6286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Россия подпоясана Уралом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От малой Родины – к великой России.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Образовательный туризм и краеведение. Проект «Дети едут к детям</a:t>
                      </a:r>
                      <a:r>
                        <a:rPr lang="ru-RU" sz="1500" dirty="0" smtClean="0">
                          <a:effectLst/>
                        </a:rPr>
                        <a:t>»,</a:t>
                      </a:r>
                      <a:r>
                        <a:rPr lang="ru-RU" sz="1500" baseline="0" dirty="0" smtClean="0">
                          <a:effectLst/>
                        </a:rPr>
                        <a:t> «</a:t>
                      </a:r>
                      <a:r>
                        <a:rPr lang="ru-RU" sz="1500" dirty="0" smtClean="0">
                          <a:effectLst/>
                        </a:rPr>
                        <a:t>Патриотическое кольцо </a:t>
                      </a:r>
                      <a:r>
                        <a:rPr lang="ru-RU" sz="1500" dirty="0" err="1" smtClean="0">
                          <a:effectLst/>
                        </a:rPr>
                        <a:t>Прикамья</a:t>
                      </a:r>
                      <a:r>
                        <a:rPr lang="ru-RU" sz="1500" dirty="0" smtClean="0">
                          <a:effectLst/>
                        </a:rPr>
                        <a:t>»</a:t>
                      </a:r>
                      <a:endParaRPr lang="ru-RU" sz="15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Пермское землячество – реально.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</a:tr>
              <a:tr h="4714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Пермский край в единстве народов России 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Этнокультурное образование.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Поликультурная среда образовательной организации. 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</a:tr>
              <a:tr h="6286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Патриот – имя собственное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Ценностные ориентиры и гражданская идентичность.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Социальное и профессиональное  самоопределение: ответственный выбор каждого.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</a:tr>
              <a:tr h="942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Патриотизм будущего в новой истории образования Пермского края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Уникальные школы региона и кадетское образование.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Школы старшеклассников и лицеи при ВУЗах Профильные лагеря и смены, Пермский Артек.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Новые </a:t>
                      </a:r>
                      <a:r>
                        <a:rPr lang="ru-RU" sz="1500" dirty="0" err="1">
                          <a:effectLst/>
                        </a:rPr>
                        <a:t>субсидиальные</a:t>
                      </a:r>
                      <a:r>
                        <a:rPr lang="ru-RU" sz="1500" dirty="0">
                          <a:effectLst/>
                        </a:rPr>
                        <a:t> сущности </a:t>
                      </a:r>
                      <a:r>
                        <a:rPr lang="ru-RU" sz="1500" dirty="0" smtClean="0">
                          <a:effectLst/>
                        </a:rPr>
                        <a:t>общего и</a:t>
                      </a:r>
                      <a:r>
                        <a:rPr lang="ru-RU" sz="1500" baseline="0" dirty="0" smtClean="0">
                          <a:effectLst/>
                        </a:rPr>
                        <a:t> </a:t>
                      </a:r>
                      <a:r>
                        <a:rPr lang="ru-RU" sz="1500" dirty="0" smtClean="0">
                          <a:effectLst/>
                        </a:rPr>
                        <a:t>дополнительного образования (Точки роста, ДНК,</a:t>
                      </a:r>
                      <a:r>
                        <a:rPr lang="ru-RU" sz="1500" baseline="0" dirty="0" smtClean="0">
                          <a:effectLst/>
                        </a:rPr>
                        <a:t> Академия первых, </a:t>
                      </a:r>
                      <a:r>
                        <a:rPr lang="ru-RU" sz="1500" baseline="0" dirty="0" err="1" smtClean="0">
                          <a:effectLst/>
                        </a:rPr>
                        <a:t>Кванторим</a:t>
                      </a:r>
                      <a:r>
                        <a:rPr lang="ru-RU" sz="1500" baseline="0" dirty="0" smtClean="0">
                          <a:effectLst/>
                        </a:rPr>
                        <a:t> и </a:t>
                      </a:r>
                      <a:r>
                        <a:rPr lang="ru-RU" sz="1500" baseline="0" dirty="0" err="1" smtClean="0">
                          <a:effectLst/>
                        </a:rPr>
                        <a:t>др</a:t>
                      </a:r>
                      <a:r>
                        <a:rPr lang="ru-RU" sz="1500" baseline="0" dirty="0" smtClean="0">
                          <a:effectLst/>
                        </a:rPr>
                        <a:t>)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</a:tr>
              <a:tr h="12573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России – инициативу и творчество молодых</a:t>
                      </a:r>
                      <a:endParaRPr lang="ru-RU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Добровольческое (волонтёрское) движение.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Развитие воспитательной функции детских и  </a:t>
                      </a:r>
                      <a:r>
                        <a:rPr lang="ru-RU" sz="1500" dirty="0" smtClean="0">
                          <a:effectLst/>
                        </a:rPr>
                        <a:t>молодёжных </a:t>
                      </a:r>
                      <a:r>
                        <a:rPr lang="ru-RU" sz="1500" dirty="0">
                          <a:effectLst/>
                        </a:rPr>
                        <a:t>общественных объединений.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«Навигаторы детства» - </a:t>
                      </a:r>
                      <a:r>
                        <a:rPr lang="ru-RU" sz="1500" dirty="0" smtClean="0">
                          <a:effectLst/>
                        </a:rPr>
                        <a:t>советники </a:t>
                      </a:r>
                      <a:r>
                        <a:rPr lang="ru-RU" sz="1500" dirty="0">
                          <a:effectLst/>
                        </a:rPr>
                        <a:t>по </a:t>
                      </a:r>
                      <a:r>
                        <a:rPr lang="ru-RU" sz="1500" dirty="0" smtClean="0">
                          <a:effectLst/>
                        </a:rPr>
                        <a:t>воспитанию. </a:t>
                      </a:r>
                      <a:endParaRPr lang="ru-RU" sz="15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500" dirty="0">
                          <a:effectLst/>
                        </a:rPr>
                        <a:t>Наставничество в профессиональном развитии на основе ценностных ориентиров молодых </a:t>
                      </a:r>
                      <a:r>
                        <a:rPr lang="ru-RU" sz="1500" dirty="0" smtClean="0">
                          <a:effectLst/>
                        </a:rPr>
                        <a:t>педагогов,</a:t>
                      </a:r>
                      <a:r>
                        <a:rPr lang="ru-RU" sz="1500" baseline="0" dirty="0" smtClean="0">
                          <a:effectLst/>
                        </a:rPr>
                        <a:t> движение Советов молодых педагогов.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517" marR="5051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17186" cy="6654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0123" y="3301"/>
            <a:ext cx="5725551" cy="712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87792"/>
            <a:ext cx="10972800" cy="886263"/>
          </a:xfrm>
        </p:spPr>
        <p:txBody>
          <a:bodyPr/>
          <a:lstStyle/>
          <a:p>
            <a:r>
              <a:rPr lang="ru-RU" b="1" dirty="0" smtClean="0"/>
              <a:t>Как создать образовательный кластер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828799"/>
            <a:ext cx="11333872" cy="4628271"/>
          </a:xfrm>
        </p:spPr>
        <p:txBody>
          <a:bodyPr>
            <a:normAutofit lnSpcReduction="10000"/>
          </a:bodyPr>
          <a:lstStyle/>
          <a:p>
            <a:pPr marL="624078" indent="-514350">
              <a:buAutoNum type="arabicPeriod"/>
            </a:pPr>
            <a:r>
              <a:rPr lang="ru-RU" b="1" dirty="0" smtClean="0"/>
              <a:t>Выбрать направление/темы воспитательной деятельности</a:t>
            </a:r>
          </a:p>
          <a:p>
            <a:pPr marL="624078" indent="-514350">
              <a:buAutoNum type="arabicPeriod"/>
            </a:pPr>
            <a:r>
              <a:rPr lang="ru-RU" b="1" dirty="0" smtClean="0"/>
              <a:t>Выписать множество элементов </a:t>
            </a:r>
            <a:r>
              <a:rPr lang="ru-RU" b="1" dirty="0" smtClean="0"/>
              <a:t>направления (мозговой </a:t>
            </a:r>
            <a:r>
              <a:rPr lang="ru-RU" b="1" dirty="0" smtClean="0"/>
              <a:t>штурм)</a:t>
            </a:r>
          </a:p>
          <a:p>
            <a:pPr marL="624078" indent="-514350">
              <a:buAutoNum type="arabicPeriod"/>
            </a:pPr>
            <a:r>
              <a:rPr lang="ru-RU" b="1" dirty="0" smtClean="0"/>
              <a:t>Разделить механизмы (как?) и </a:t>
            </a:r>
            <a:r>
              <a:rPr lang="ru-RU" b="1" dirty="0" smtClean="0"/>
              <a:t>явления/объекты /</a:t>
            </a:r>
            <a:r>
              <a:rPr lang="ru-RU" b="1" dirty="0" smtClean="0"/>
              <a:t>субъекты (что?)</a:t>
            </a:r>
          </a:p>
          <a:p>
            <a:pPr marL="624078" indent="-514350">
              <a:buAutoNum type="arabicPeriod"/>
            </a:pPr>
            <a:r>
              <a:rPr lang="ru-RU" b="1" dirty="0" smtClean="0"/>
              <a:t>Найти идею, которая бы собрала воедино </a:t>
            </a:r>
            <a:r>
              <a:rPr lang="ru-RU" b="1" dirty="0" smtClean="0"/>
              <a:t>«</a:t>
            </a:r>
            <a:r>
              <a:rPr lang="ru-RU" b="1" dirty="0" err="1" smtClean="0"/>
              <a:t>пазлы</a:t>
            </a:r>
            <a:r>
              <a:rPr lang="ru-RU" b="1" dirty="0" smtClean="0"/>
              <a:t>» </a:t>
            </a:r>
            <a:r>
              <a:rPr lang="ru-RU" b="1" dirty="0" smtClean="0"/>
              <a:t>и форму реализации</a:t>
            </a:r>
          </a:p>
          <a:p>
            <a:pPr marL="624078" indent="-514350">
              <a:buAutoNum type="arabicPeriod"/>
            </a:pPr>
            <a:r>
              <a:rPr lang="ru-RU" b="1" dirty="0" smtClean="0"/>
              <a:t>Определить механизм реализации во внеурочной деятельности и механизм оплаты (штатное расписание, стимулирование, доплаты)</a:t>
            </a:r>
            <a:endParaRPr lang="ru-RU" b="1" dirty="0"/>
          </a:p>
        </p:txBody>
      </p:sp>
      <p:sp>
        <p:nvSpPr>
          <p:cNvPr id="2052" name="AutoShape 4" descr="Концепция бизнеса. Команда метафора. Люди, соединяющие элементы головоломки. Векторная иллюстрация плоский стиль дизайна. Символ командной работы, сотрудничества, партнерства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Концепция бизнеса. Команда метафора. Люди, соединяющие элементы головоломки. Векторная иллюстрация плоский стиль дизайна. Символ командной работы, сотрудничества, партнерства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41872"/>
            <a:ext cx="10972800" cy="914400"/>
          </a:xfrm>
        </p:spPr>
        <p:txBody>
          <a:bodyPr/>
          <a:lstStyle/>
          <a:p>
            <a:r>
              <a:rPr lang="ru-RU" b="1" dirty="0" smtClean="0"/>
              <a:t>Программа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777042"/>
            <a:ext cx="10972800" cy="4797494"/>
          </a:xfrm>
        </p:spPr>
        <p:txBody>
          <a:bodyPr/>
          <a:lstStyle/>
          <a:p>
            <a:pPr marL="624078" indent="-514350">
              <a:buAutoNum type="arabicPeriod"/>
            </a:pPr>
            <a:r>
              <a:rPr lang="ru-RU" b="1" dirty="0" smtClean="0"/>
              <a:t>Региональная программа воспитания </a:t>
            </a:r>
            <a:r>
              <a:rPr lang="ru-RU" dirty="0" smtClean="0"/>
              <a:t>– программа системных действий. Э.С. </a:t>
            </a:r>
            <a:r>
              <a:rPr lang="ru-RU" dirty="0" err="1" smtClean="0"/>
              <a:t>Копысова</a:t>
            </a:r>
            <a:r>
              <a:rPr lang="ru-RU" dirty="0" smtClean="0"/>
              <a:t>, к </a:t>
            </a:r>
            <a:r>
              <a:rPr lang="ru-RU" dirty="0" err="1" smtClean="0"/>
              <a:t>ист</a:t>
            </a:r>
            <a:r>
              <a:rPr lang="ru-RU" dirty="0" smtClean="0"/>
              <a:t> н, начальник отдела </a:t>
            </a:r>
            <a:r>
              <a:rPr lang="ru-RU" dirty="0" err="1" smtClean="0"/>
              <a:t>ОВиС</a:t>
            </a:r>
            <a:r>
              <a:rPr lang="ru-RU" dirty="0" smtClean="0"/>
              <a:t> ИРО ПК</a:t>
            </a:r>
          </a:p>
          <a:p>
            <a:pPr marL="624078" indent="-514350">
              <a:buAutoNum type="arabicPeriod"/>
            </a:pPr>
            <a:r>
              <a:rPr lang="ru-RU" b="1" dirty="0" smtClean="0"/>
              <a:t>Кластерный подход в образовании. Что это такое?  Как внедрить в процессы управления? </a:t>
            </a:r>
            <a:r>
              <a:rPr lang="ru-RU" dirty="0" smtClean="0"/>
              <a:t>И.А. Дремина, </a:t>
            </a:r>
            <a:r>
              <a:rPr lang="ru-RU" dirty="0" err="1" smtClean="0"/>
              <a:t>ст</a:t>
            </a:r>
            <a:r>
              <a:rPr lang="ru-RU" dirty="0" smtClean="0"/>
              <a:t> н сотрудник </a:t>
            </a:r>
            <a:r>
              <a:rPr lang="ru-RU" dirty="0" err="1" smtClean="0"/>
              <a:t>ОВиС</a:t>
            </a:r>
            <a:endParaRPr lang="ru-RU" dirty="0" smtClean="0"/>
          </a:p>
          <a:p>
            <a:pPr marL="624078" indent="-514350">
              <a:buAutoNum type="arabicPeriod"/>
            </a:pPr>
            <a:r>
              <a:rPr lang="ru-RU" b="1" dirty="0" smtClean="0"/>
              <a:t>Кластерные модели деятельности детских общественных объединений в структуре воспитательной деятельности образовательной организации</a:t>
            </a:r>
            <a:r>
              <a:rPr lang="ru-RU" dirty="0" smtClean="0"/>
              <a:t>. А.Л. </a:t>
            </a:r>
            <a:r>
              <a:rPr lang="ru-RU" dirty="0" err="1" smtClean="0"/>
              <a:t>Борщук</a:t>
            </a:r>
            <a:r>
              <a:rPr lang="ru-RU" dirty="0"/>
              <a:t>, </a:t>
            </a:r>
            <a:r>
              <a:rPr lang="ru-RU" dirty="0" err="1"/>
              <a:t>ст</a:t>
            </a:r>
            <a:r>
              <a:rPr lang="ru-RU" dirty="0"/>
              <a:t> н сотрудник </a:t>
            </a:r>
            <a:r>
              <a:rPr lang="ru-RU" dirty="0" err="1"/>
              <a:t>ОВиС</a:t>
            </a:r>
            <a:endParaRPr lang="ru-RU" dirty="0" smtClean="0"/>
          </a:p>
          <a:p>
            <a:pPr marL="624078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533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67753"/>
            <a:ext cx="10972800" cy="888520"/>
          </a:xfrm>
        </p:spPr>
        <p:txBody>
          <a:bodyPr/>
          <a:lstStyle/>
          <a:p>
            <a:r>
              <a:rPr lang="ru-RU" b="1" dirty="0" smtClean="0"/>
              <a:t>Кластерный подход в образовании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25" y="1932317"/>
            <a:ext cx="11591026" cy="468535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Необходимость использования в управлении процессов воспитания обусловлена учетом множественных взаимосвязей </a:t>
            </a:r>
            <a:r>
              <a:rPr lang="ru-RU" dirty="0"/>
              <a:t>между </a:t>
            </a:r>
            <a:r>
              <a:rPr lang="ru-RU" dirty="0" smtClean="0"/>
              <a:t>элементами</a:t>
            </a:r>
            <a:r>
              <a:rPr lang="ru-RU" dirty="0"/>
              <a:t>, </a:t>
            </a:r>
            <a:r>
              <a:rPr lang="ru-RU" dirty="0" smtClean="0"/>
              <a:t>объединенными </a:t>
            </a:r>
            <a:r>
              <a:rPr lang="ru-RU" dirty="0"/>
              <a:t>в единое </a:t>
            </a:r>
            <a:r>
              <a:rPr lang="ru-RU" dirty="0" smtClean="0"/>
              <a:t>целое</a:t>
            </a:r>
          </a:p>
          <a:p>
            <a:pPr marL="109728" indent="0" algn="ctr">
              <a:buNone/>
            </a:pPr>
            <a:r>
              <a:rPr lang="ru-RU" b="1" dirty="0" smtClean="0"/>
              <a:t>Признаки</a:t>
            </a:r>
          </a:p>
          <a:p>
            <a:r>
              <a:rPr lang="ru-RU" dirty="0" smtClean="0"/>
              <a:t>Система (образовательный холдинг, роли современного учителя)</a:t>
            </a:r>
          </a:p>
          <a:p>
            <a:r>
              <a:rPr lang="ru-RU" dirty="0"/>
              <a:t>Синергия (усиливающий эффект </a:t>
            </a:r>
            <a:r>
              <a:rPr lang="ru-RU" dirty="0" smtClean="0"/>
              <a:t>взаимодействия)</a:t>
            </a:r>
          </a:p>
          <a:p>
            <a:endParaRPr lang="ru-RU" dirty="0" smtClean="0"/>
          </a:p>
          <a:p>
            <a:pPr marL="109728" indent="0">
              <a:buNone/>
            </a:pPr>
            <a:r>
              <a:rPr lang="ru-RU" b="1" dirty="0"/>
              <a:t>Образовательный кластер </a:t>
            </a:r>
            <a:r>
              <a:rPr lang="ru-RU" dirty="0"/>
              <a:t>– </a:t>
            </a:r>
            <a:r>
              <a:rPr lang="ru-RU" b="1" dirty="0"/>
              <a:t>гибкая </a:t>
            </a:r>
            <a:r>
              <a:rPr lang="ru-RU" b="1" dirty="0" smtClean="0"/>
              <a:t>устойчивая </a:t>
            </a:r>
            <a:r>
              <a:rPr lang="ru-RU" dirty="0" smtClean="0"/>
              <a:t>тематическая </a:t>
            </a:r>
            <a:r>
              <a:rPr lang="ru-RU" dirty="0"/>
              <a:t>система, включающая группы взаимосвязанных направлений, условий, форм деятельности </a:t>
            </a:r>
            <a:r>
              <a:rPr lang="ru-RU" dirty="0" smtClean="0"/>
              <a:t> для </a:t>
            </a:r>
            <a:r>
              <a:rPr lang="ru-RU" dirty="0"/>
              <a:t>решения определенных задач и достижения конкретного результата региональной программы воспитания.</a:t>
            </a:r>
          </a:p>
          <a:p>
            <a:pPr marL="109728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http://zabavniks.com/wp-content/uploads/2018/07/vinograd_28_200612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5414" y="723085"/>
            <a:ext cx="1862154" cy="135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70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28" y="1"/>
            <a:ext cx="634971" cy="634971"/>
          </a:xfrm>
          <a:custGeom>
            <a:avLst/>
            <a:gdLst/>
            <a:ahLst/>
            <a:cxnLst/>
            <a:rect l="l" t="t" r="r" b="b"/>
            <a:pathLst>
              <a:path w="1047115" h="1047115">
                <a:moveTo>
                  <a:pt x="0" y="1047088"/>
                </a:moveTo>
                <a:lnTo>
                  <a:pt x="1047088" y="1047088"/>
                </a:lnTo>
                <a:lnTo>
                  <a:pt x="1047088" y="0"/>
                </a:lnTo>
                <a:lnTo>
                  <a:pt x="0" y="0"/>
                </a:lnTo>
                <a:lnTo>
                  <a:pt x="0" y="1047088"/>
                </a:lnTo>
                <a:close/>
              </a:path>
            </a:pathLst>
          </a:custGeom>
          <a:solidFill>
            <a:srgbClr val="031B83"/>
          </a:solidFill>
        </p:spPr>
        <p:txBody>
          <a:bodyPr wrap="square" lIns="0" tIns="0" rIns="0" bIns="0" rtlCol="0"/>
          <a:lstStyle/>
          <a:p>
            <a:endParaRPr sz="1092">
              <a:solidFill>
                <a:prstClr val="black"/>
              </a:solidFill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790216" y="103102"/>
            <a:ext cx="8764735" cy="500607"/>
          </a:xfrm>
          <a:prstGeom prst="rect">
            <a:avLst/>
          </a:prstGeom>
        </p:spPr>
        <p:txBody>
          <a:bodyPr vert="horz" wrap="square" lIns="0" tIns="8086" rIns="0" bIns="0" rtlCol="0">
            <a:spAutoFit/>
          </a:bodyPr>
          <a:lstStyle/>
          <a:p>
            <a:pPr marL="7701">
              <a:spcBef>
                <a:spcPts val="64"/>
              </a:spcBef>
            </a:pPr>
            <a:r>
              <a:rPr lang="ru-RU" sz="3200" spc="45" dirty="0" smtClean="0">
                <a:solidFill>
                  <a:schemeClr val="tx1"/>
                </a:solidFill>
              </a:rPr>
              <a:t>Проект Школа </a:t>
            </a:r>
            <a:r>
              <a:rPr lang="ru-RU" sz="3200" spc="45" dirty="0" err="1" smtClean="0">
                <a:solidFill>
                  <a:schemeClr val="tx1"/>
                </a:solidFill>
              </a:rPr>
              <a:t>Минпросвещения</a:t>
            </a:r>
            <a:r>
              <a:rPr lang="ru-RU" sz="3200" spc="45" dirty="0" smtClean="0">
                <a:solidFill>
                  <a:schemeClr val="tx1"/>
                </a:solidFill>
              </a:rPr>
              <a:t>: Воспитание</a:t>
            </a:r>
            <a:endParaRPr sz="3200" spc="45" dirty="0">
              <a:solidFill>
                <a:schemeClr val="tx1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67045" y="703487"/>
            <a:ext cx="9395977" cy="237985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spcBef>
                <a:spcPts val="73"/>
              </a:spcBef>
            </a:pPr>
            <a:endParaRPr lang="ru-RU" sz="1486" b="1" dirty="0">
              <a:solidFill>
                <a:prstClr val="black"/>
              </a:solidFill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40806" y="843445"/>
            <a:ext cx="1828287" cy="192053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3081" algn="ctr">
              <a:spcBef>
                <a:spcPts val="58"/>
              </a:spcBef>
            </a:pPr>
            <a:r>
              <a:rPr lang="ru-RU" sz="1200" b="1" spc="-21" dirty="0">
                <a:solidFill>
                  <a:srgbClr val="008000"/>
                </a:solidFill>
                <a:latin typeface="Tahoma"/>
                <a:cs typeface="Tahoma"/>
              </a:rPr>
              <a:t>БАЗОВЫЙ</a:t>
            </a:r>
            <a:endParaRPr lang="ru-RU" sz="1200" dirty="0">
              <a:solidFill>
                <a:srgbClr val="008000"/>
              </a:solidFill>
              <a:latin typeface="Tahoma"/>
              <a:cs typeface="Tahoma"/>
            </a:endParaRPr>
          </a:p>
        </p:txBody>
      </p:sp>
      <p:grpSp>
        <p:nvGrpSpPr>
          <p:cNvPr id="8" name="Группа 50"/>
          <p:cNvGrpSpPr/>
          <p:nvPr/>
        </p:nvGrpSpPr>
        <p:grpSpPr>
          <a:xfrm>
            <a:off x="522777" y="1074476"/>
            <a:ext cx="11002538" cy="218304"/>
            <a:chOff x="1047088" y="7559676"/>
            <a:chExt cx="17360900" cy="468000"/>
          </a:xfrm>
        </p:grpSpPr>
        <p:sp>
          <p:nvSpPr>
            <p:cNvPr id="17" name="object 17"/>
            <p:cNvSpPr/>
            <p:nvPr/>
          </p:nvSpPr>
          <p:spPr>
            <a:xfrm>
              <a:off x="1047088" y="7559676"/>
              <a:ext cx="17360900" cy="468000"/>
            </a:xfrm>
            <a:custGeom>
              <a:avLst/>
              <a:gdLst/>
              <a:ahLst/>
              <a:cxnLst/>
              <a:rect l="l" t="t" r="r" b="b"/>
              <a:pathLst>
                <a:path w="17360900" h="890270">
                  <a:moveTo>
                    <a:pt x="0" y="890025"/>
                  </a:moveTo>
                  <a:lnTo>
                    <a:pt x="17360727" y="890025"/>
                  </a:lnTo>
                  <a:lnTo>
                    <a:pt x="17360727" y="0"/>
                  </a:lnTo>
                  <a:lnTo>
                    <a:pt x="0" y="0"/>
                  </a:lnTo>
                  <a:lnTo>
                    <a:pt x="0" y="890025"/>
                  </a:lnTo>
                  <a:close/>
                </a:path>
              </a:pathLst>
            </a:custGeom>
            <a:solidFill>
              <a:srgbClr val="031B83"/>
            </a:solidFill>
          </p:spPr>
          <p:txBody>
            <a:bodyPr wrap="square" lIns="0" tIns="0" rIns="0" bIns="0" rtlCol="0"/>
            <a:lstStyle/>
            <a:p>
              <a:endParaRPr sz="1092" dirty="0">
                <a:solidFill>
                  <a:prstClr val="black"/>
                </a:solidFill>
              </a:endParaRPr>
            </a:p>
          </p:txBody>
        </p:sp>
        <p:sp>
          <p:nvSpPr>
            <p:cNvPr id="18" name="object 18"/>
            <p:cNvSpPr txBox="1"/>
            <p:nvPr/>
          </p:nvSpPr>
          <p:spPr>
            <a:xfrm>
              <a:off x="1060450" y="7635875"/>
              <a:ext cx="17221201" cy="295982"/>
            </a:xfrm>
            <a:prstGeom prst="rect">
              <a:avLst/>
            </a:prstGeom>
          </p:spPr>
          <p:txBody>
            <a:bodyPr vert="horz" wrap="square" lIns="0" tIns="7316" rIns="0" bIns="0" rtlCol="0">
              <a:spAutoFit/>
            </a:bodyPr>
            <a:lstStyle/>
            <a:p>
              <a:pPr marL="289953" marR="3081" indent="-282637">
                <a:spcBef>
                  <a:spcPts val="58"/>
                </a:spcBef>
              </a:pPr>
              <a:endParaRPr sz="849" dirty="0">
                <a:solidFill>
                  <a:prstClr val="black"/>
                </a:solidFill>
                <a:latin typeface="Tahoma"/>
                <a:cs typeface="Tahoma"/>
              </a:endParaRPr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9439434" y="803430"/>
            <a:ext cx="2079349" cy="161276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algn="ctr">
              <a:lnSpc>
                <a:spcPts val="1201"/>
              </a:lnSpc>
              <a:spcBef>
                <a:spcPts val="58"/>
              </a:spcBef>
            </a:pPr>
            <a:r>
              <a:rPr lang="ru-RU" sz="1001" b="1" spc="-27" dirty="0">
                <a:solidFill>
                  <a:srgbClr val="031B83"/>
                </a:solidFill>
                <a:latin typeface="Tahoma"/>
                <a:cs typeface="Tahoma"/>
              </a:rPr>
              <a:t>ПОЛНЫЙ</a:t>
            </a:r>
            <a:endParaRPr lang="ru-RU" sz="1001" dirty="0">
              <a:solidFill>
                <a:prstClr val="black"/>
              </a:solidFill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165327" y="822479"/>
            <a:ext cx="2127482" cy="161404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/>
          <a:p>
            <a:pPr marL="7701" marR="3081" algn="ctr">
              <a:spcBef>
                <a:spcPts val="58"/>
              </a:spcBef>
            </a:pPr>
            <a:r>
              <a:rPr lang="ru-RU" sz="1001" b="1" spc="-24" dirty="0">
                <a:solidFill>
                  <a:srgbClr val="031B83"/>
                </a:solidFill>
                <a:latin typeface="Tahoma"/>
                <a:cs typeface="Tahoma"/>
              </a:rPr>
              <a:t>СРЕДНИЙ</a:t>
            </a:r>
            <a:endParaRPr lang="ru-RU" sz="1001" dirty="0">
              <a:solidFill>
                <a:prstClr val="black"/>
              </a:solidFill>
              <a:latin typeface="Tahoma"/>
              <a:cs typeface="Tahoma"/>
            </a:endParaRPr>
          </a:p>
        </p:txBody>
      </p:sp>
      <p:grpSp>
        <p:nvGrpSpPr>
          <p:cNvPr id="14" name="Группа 55"/>
          <p:cNvGrpSpPr/>
          <p:nvPr/>
        </p:nvGrpSpPr>
        <p:grpSpPr>
          <a:xfrm>
            <a:off x="9427066" y="476672"/>
            <a:ext cx="1659113" cy="123671"/>
            <a:chOff x="9465679" y="2607490"/>
            <a:chExt cx="2736000" cy="203942"/>
          </a:xfrm>
        </p:grpSpPr>
        <p:sp>
          <p:nvSpPr>
            <p:cNvPr id="25" name="object 25"/>
            <p:cNvSpPr/>
            <p:nvPr/>
          </p:nvSpPr>
          <p:spPr>
            <a:xfrm>
              <a:off x="9465679" y="2811432"/>
              <a:ext cx="2736000" cy="0"/>
            </a:xfrm>
            <a:custGeom>
              <a:avLst/>
              <a:gdLst/>
              <a:ahLst/>
              <a:cxnLst/>
              <a:rect l="l" t="t" r="r" b="b"/>
              <a:pathLst>
                <a:path w="3560444">
                  <a:moveTo>
                    <a:pt x="0" y="0"/>
                  </a:moveTo>
                  <a:lnTo>
                    <a:pt x="3560101" y="0"/>
                  </a:lnTo>
                </a:path>
              </a:pathLst>
            </a:custGeom>
            <a:ln w="52354">
              <a:solidFill>
                <a:srgbClr val="F44336"/>
              </a:solidFill>
            </a:ln>
          </p:spPr>
          <p:txBody>
            <a:bodyPr wrap="square" lIns="0" tIns="0" rIns="0" bIns="0" rtlCol="0"/>
            <a:lstStyle/>
            <a:p>
              <a:endParaRPr sz="1092">
                <a:solidFill>
                  <a:prstClr val="black"/>
                </a:solidFill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11980279" y="2607490"/>
              <a:ext cx="177753" cy="1777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>
                <a:solidFill>
                  <a:prstClr val="black"/>
                </a:solidFill>
              </a:endParaRPr>
            </a:p>
          </p:txBody>
        </p:sp>
      </p:grpSp>
      <p:pic>
        <p:nvPicPr>
          <p:cNvPr id="52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465" y="47740"/>
            <a:ext cx="492897" cy="539490"/>
          </a:xfrm>
          <a:prstGeom prst="rect">
            <a:avLst/>
          </a:prstGeom>
        </p:spPr>
      </p:pic>
      <p:sp>
        <p:nvSpPr>
          <p:cNvPr id="73" name="object 45"/>
          <p:cNvSpPr txBox="1"/>
          <p:nvPr/>
        </p:nvSpPr>
        <p:spPr>
          <a:xfrm>
            <a:off x="551384" y="3389979"/>
            <a:ext cx="4158697" cy="841110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Проект «Орлята России»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Первичное отделение РДШ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Представительства детских и молодежных общественных объединений </a:t>
            </a:r>
            <a:r>
              <a:rPr lang="ru-RU" sz="1001" spc="-21" dirty="0" smtClean="0">
                <a:solidFill>
                  <a:srgbClr val="031B83"/>
                </a:solidFill>
                <a:latin typeface="Tahoma"/>
                <a:cs typeface="Tahoma"/>
              </a:rPr>
              <a:t>(«</a:t>
            </a:r>
            <a:r>
              <a:rPr lang="ru-RU" sz="1001" spc="-21" dirty="0" err="1" smtClean="0">
                <a:solidFill>
                  <a:srgbClr val="031B83"/>
                </a:solidFill>
                <a:latin typeface="Tahoma"/>
                <a:cs typeface="Tahoma"/>
              </a:rPr>
              <a:t>Юнармия</a:t>
            </a:r>
            <a:r>
              <a:rPr lang="ru-RU" sz="1001" spc="-21" dirty="0" smtClean="0">
                <a:solidFill>
                  <a:srgbClr val="031B83"/>
                </a:solidFill>
                <a:latin typeface="Tahoma"/>
                <a:cs typeface="Tahoma"/>
              </a:rPr>
              <a:t>», «Большая перемена» </a:t>
            </a: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и др.)</a:t>
            </a:r>
          </a:p>
        </p:txBody>
      </p:sp>
      <p:sp>
        <p:nvSpPr>
          <p:cNvPr id="79" name="object 45"/>
          <p:cNvSpPr txBox="1"/>
          <p:nvPr/>
        </p:nvSpPr>
        <p:spPr>
          <a:xfrm>
            <a:off x="551070" y="4190191"/>
            <a:ext cx="3558360" cy="687093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Совет обучающихся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Штаб воспитательной работы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Совет родителей/Совет отцов</a:t>
            </a:r>
            <a:endParaRPr lang="en-US" sz="1001" spc="-21" dirty="0">
              <a:solidFill>
                <a:srgbClr val="031B83"/>
              </a:solidFill>
              <a:latin typeface="Tahoma"/>
              <a:cs typeface="Tahoma"/>
            </a:endParaRPr>
          </a:p>
        </p:txBody>
      </p:sp>
      <p:grpSp>
        <p:nvGrpSpPr>
          <p:cNvPr id="49" name="Группа 55"/>
          <p:cNvGrpSpPr/>
          <p:nvPr/>
        </p:nvGrpSpPr>
        <p:grpSpPr>
          <a:xfrm>
            <a:off x="7165327" y="484610"/>
            <a:ext cx="1659113" cy="123671"/>
            <a:chOff x="9465679" y="2607490"/>
            <a:chExt cx="2736000" cy="203942"/>
          </a:xfrm>
        </p:grpSpPr>
        <p:sp>
          <p:nvSpPr>
            <p:cNvPr id="50" name="object 25"/>
            <p:cNvSpPr/>
            <p:nvPr/>
          </p:nvSpPr>
          <p:spPr>
            <a:xfrm>
              <a:off x="9465679" y="2811432"/>
              <a:ext cx="2736000" cy="0"/>
            </a:xfrm>
            <a:custGeom>
              <a:avLst/>
              <a:gdLst/>
              <a:ahLst/>
              <a:cxnLst/>
              <a:rect l="l" t="t" r="r" b="b"/>
              <a:pathLst>
                <a:path w="3560444">
                  <a:moveTo>
                    <a:pt x="0" y="0"/>
                  </a:moveTo>
                  <a:lnTo>
                    <a:pt x="3560101" y="0"/>
                  </a:lnTo>
                </a:path>
              </a:pathLst>
            </a:custGeom>
            <a:ln w="52354">
              <a:solidFill>
                <a:srgbClr val="F44336"/>
              </a:solidFill>
            </a:ln>
          </p:spPr>
          <p:txBody>
            <a:bodyPr wrap="square" lIns="0" tIns="0" rIns="0" bIns="0" rtlCol="0"/>
            <a:lstStyle/>
            <a:p>
              <a:endParaRPr sz="1092">
                <a:solidFill>
                  <a:prstClr val="black"/>
                </a:solidFill>
              </a:endParaRPr>
            </a:p>
          </p:txBody>
        </p:sp>
        <p:sp>
          <p:nvSpPr>
            <p:cNvPr id="51" name="object 33"/>
            <p:cNvSpPr/>
            <p:nvPr/>
          </p:nvSpPr>
          <p:spPr>
            <a:xfrm>
              <a:off x="10761079" y="2607490"/>
              <a:ext cx="177753" cy="1777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>
                <a:solidFill>
                  <a:prstClr val="black"/>
                </a:solidFill>
              </a:endParaRPr>
            </a:p>
          </p:txBody>
        </p:sp>
      </p:grpSp>
      <p:grpSp>
        <p:nvGrpSpPr>
          <p:cNvPr id="53" name="Группа 55"/>
          <p:cNvGrpSpPr/>
          <p:nvPr/>
        </p:nvGrpSpPr>
        <p:grpSpPr>
          <a:xfrm>
            <a:off x="4940806" y="484610"/>
            <a:ext cx="1659113" cy="123671"/>
            <a:chOff x="9465679" y="2607490"/>
            <a:chExt cx="2736000" cy="203942"/>
          </a:xfrm>
        </p:grpSpPr>
        <p:sp>
          <p:nvSpPr>
            <p:cNvPr id="54" name="object 25"/>
            <p:cNvSpPr/>
            <p:nvPr/>
          </p:nvSpPr>
          <p:spPr>
            <a:xfrm>
              <a:off x="9465679" y="2811432"/>
              <a:ext cx="2736000" cy="0"/>
            </a:xfrm>
            <a:custGeom>
              <a:avLst/>
              <a:gdLst/>
              <a:ahLst/>
              <a:cxnLst/>
              <a:rect l="l" t="t" r="r" b="b"/>
              <a:pathLst>
                <a:path w="3560444">
                  <a:moveTo>
                    <a:pt x="0" y="0"/>
                  </a:moveTo>
                  <a:lnTo>
                    <a:pt x="3560101" y="0"/>
                  </a:lnTo>
                </a:path>
              </a:pathLst>
            </a:custGeom>
            <a:ln w="52354">
              <a:solidFill>
                <a:srgbClr val="F44336"/>
              </a:solidFill>
            </a:ln>
          </p:spPr>
          <p:txBody>
            <a:bodyPr wrap="square" lIns="0" tIns="0" rIns="0" bIns="0" rtlCol="0"/>
            <a:lstStyle/>
            <a:p>
              <a:endParaRPr sz="1092">
                <a:solidFill>
                  <a:prstClr val="black"/>
                </a:solidFill>
              </a:endParaRPr>
            </a:p>
          </p:txBody>
        </p:sp>
        <p:sp>
          <p:nvSpPr>
            <p:cNvPr id="56" name="object 33"/>
            <p:cNvSpPr/>
            <p:nvPr/>
          </p:nvSpPr>
          <p:spPr>
            <a:xfrm>
              <a:off x="9465679" y="2607490"/>
              <a:ext cx="177753" cy="1777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>
                <a:solidFill>
                  <a:prstClr val="black"/>
                </a:solidFill>
              </a:endParaRPr>
            </a:p>
          </p:txBody>
        </p:sp>
      </p:grpSp>
      <p:sp>
        <p:nvSpPr>
          <p:cNvPr id="64" name="object 45"/>
          <p:cNvSpPr txBox="1"/>
          <p:nvPr/>
        </p:nvSpPr>
        <p:spPr>
          <a:xfrm>
            <a:off x="551070" y="1268760"/>
            <a:ext cx="4158697" cy="687093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Рабочая  программа воспитания</a:t>
            </a:r>
            <a:endParaRPr lang="ru-RU" sz="1001" b="1" spc="-21" dirty="0">
              <a:solidFill>
                <a:srgbClr val="031B83"/>
              </a:solidFill>
              <a:latin typeface="Tahoma"/>
              <a:cs typeface="Tahoma"/>
            </a:endParaRP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Календарный план воспитательной работы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b="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Программа работы с родителями</a:t>
            </a:r>
          </a:p>
        </p:txBody>
      </p:sp>
      <p:sp>
        <p:nvSpPr>
          <p:cNvPr id="65" name="object 24"/>
          <p:cNvSpPr/>
          <p:nvPr/>
        </p:nvSpPr>
        <p:spPr>
          <a:xfrm>
            <a:off x="635383" y="1950352"/>
            <a:ext cx="10527665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wrap="square" lIns="0" tIns="0" rIns="0" bIns="0" rtlCol="0"/>
          <a:lstStyle/>
          <a:p>
            <a:endParaRPr sz="1092">
              <a:solidFill>
                <a:prstClr val="black"/>
              </a:solidFill>
            </a:endParaRPr>
          </a:p>
        </p:txBody>
      </p:sp>
      <p:sp>
        <p:nvSpPr>
          <p:cNvPr id="66" name="object 24"/>
          <p:cNvSpPr/>
          <p:nvPr/>
        </p:nvSpPr>
        <p:spPr>
          <a:xfrm>
            <a:off x="635383" y="1811729"/>
            <a:ext cx="10522268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wrap="square" lIns="0" tIns="0" rIns="0" bIns="0" rtlCol="0"/>
          <a:lstStyle/>
          <a:p>
            <a:endParaRPr sz="1092">
              <a:solidFill>
                <a:prstClr val="black"/>
              </a:solidFill>
            </a:endParaRPr>
          </a:p>
        </p:txBody>
      </p:sp>
      <p:sp>
        <p:nvSpPr>
          <p:cNvPr id="80" name="object 24"/>
          <p:cNvSpPr/>
          <p:nvPr/>
        </p:nvSpPr>
        <p:spPr>
          <a:xfrm>
            <a:off x="551070" y="2135183"/>
            <a:ext cx="10522268" cy="0"/>
          </a:xfrm>
          <a:custGeom>
            <a:avLst/>
            <a:gdLst/>
            <a:ahLst/>
            <a:cxnLst/>
            <a:rect l="l" t="t" r="r" b="b"/>
            <a:pathLst>
              <a:path w="17360900" h="52704">
                <a:moveTo>
                  <a:pt x="0" y="52354"/>
                </a:moveTo>
                <a:lnTo>
                  <a:pt x="17360727" y="52354"/>
                </a:lnTo>
                <a:lnTo>
                  <a:pt x="17360727" y="0"/>
                </a:lnTo>
                <a:lnTo>
                  <a:pt x="0" y="0"/>
                </a:lnTo>
                <a:lnTo>
                  <a:pt x="0" y="52354"/>
                </a:lnTo>
                <a:close/>
              </a:path>
            </a:pathLst>
          </a:custGeom>
          <a:solidFill>
            <a:srgbClr val="031B83"/>
          </a:solidFill>
        </p:spPr>
        <p:txBody>
          <a:bodyPr wrap="square" lIns="0" tIns="0" rIns="0" bIns="0" rtlCol="0"/>
          <a:lstStyle/>
          <a:p>
            <a:endParaRPr sz="1092">
              <a:solidFill>
                <a:prstClr val="black"/>
              </a:solidFill>
            </a:endParaRPr>
          </a:p>
        </p:txBody>
      </p:sp>
      <p:sp>
        <p:nvSpPr>
          <p:cNvPr id="90" name="object 45"/>
          <p:cNvSpPr txBox="1"/>
          <p:nvPr/>
        </p:nvSpPr>
        <p:spPr>
          <a:xfrm>
            <a:off x="4762539" y="1484784"/>
            <a:ext cx="2125556" cy="4952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endParaRPr lang="ru-RU" sz="667" spc="-21" dirty="0">
              <a:solidFill>
                <a:srgbClr val="008000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08000"/>
                </a:solidFill>
                <a:latin typeface="Tahoma"/>
                <a:cs typeface="Tahoma"/>
              </a:rPr>
              <a:t>      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 smtClean="0">
                <a:solidFill>
                  <a:srgbClr val="008000"/>
                </a:solidFill>
                <a:latin typeface="Tahoma"/>
                <a:cs typeface="Tahoma"/>
              </a:rPr>
              <a:t> 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lang="ru-RU" sz="1001" spc="-21" dirty="0" smtClean="0">
                <a:solidFill>
                  <a:srgbClr val="008000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endParaRPr lang="ru-RU" sz="1001" spc="-21" dirty="0">
              <a:solidFill>
                <a:srgbClr val="008000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endParaRPr lang="ru-RU" sz="1001" spc="-21" dirty="0" smtClean="0">
              <a:solidFill>
                <a:srgbClr val="008000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endParaRPr lang="ru-RU" sz="1001" spc="-21" dirty="0">
              <a:solidFill>
                <a:srgbClr val="008000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endParaRPr lang="ru-RU" sz="1001" spc="-21" dirty="0" smtClean="0">
              <a:solidFill>
                <a:srgbClr val="008000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endParaRPr lang="ru-RU" sz="1001" spc="-21" dirty="0">
              <a:solidFill>
                <a:srgbClr val="008000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 smtClean="0">
                <a:solidFill>
                  <a:srgbClr val="008000"/>
                </a:solidFill>
                <a:latin typeface="Tahoma"/>
                <a:cs typeface="Tahoma"/>
              </a:rPr>
              <a:t> 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endParaRPr lang="ru-RU" sz="1001" spc="-21" dirty="0">
              <a:solidFill>
                <a:srgbClr val="008000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endParaRPr lang="ru-RU" sz="1001" spc="-21" dirty="0" smtClean="0">
              <a:solidFill>
                <a:srgbClr val="008000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 smtClean="0">
                <a:solidFill>
                  <a:srgbClr val="008000"/>
                </a:solidFill>
                <a:latin typeface="Tahoma"/>
                <a:cs typeface="Tahoma"/>
              </a:rPr>
              <a:t> 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lang="ru-RU" sz="1001" spc="-21" dirty="0" smtClean="0">
                <a:solidFill>
                  <a:srgbClr val="008000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endParaRPr lang="ru-RU" sz="1001" spc="-21" dirty="0">
              <a:solidFill>
                <a:srgbClr val="008000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 smtClean="0">
                <a:solidFill>
                  <a:srgbClr val="008000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</a:pPr>
            <a:r>
              <a:rPr lang="ru-RU" sz="1001" b="1" spc="-21" dirty="0" smtClean="0">
                <a:solidFill>
                  <a:srgbClr val="008000"/>
                </a:solidFill>
                <a:latin typeface="Tahoma"/>
                <a:cs typeface="Tahoma"/>
              </a:rPr>
              <a:t>Курсы повышения</a:t>
            </a:r>
            <a:br>
              <a:rPr lang="ru-RU" sz="1001" b="1" spc="-21" dirty="0" smtClean="0">
                <a:solidFill>
                  <a:srgbClr val="008000"/>
                </a:solidFill>
                <a:latin typeface="Tahoma"/>
                <a:cs typeface="Tahoma"/>
              </a:rPr>
            </a:br>
            <a:r>
              <a:rPr lang="ru-RU" sz="1001" b="1" spc="-21" dirty="0" smtClean="0">
                <a:solidFill>
                  <a:srgbClr val="008000"/>
                </a:solidFill>
                <a:latin typeface="Tahoma"/>
                <a:cs typeface="Tahoma"/>
              </a:rPr>
              <a:t>квалификации</a:t>
            </a:r>
          </a:p>
          <a:p>
            <a:pPr marL="7701">
              <a:spcAft>
                <a:spcPts val="606"/>
              </a:spcAft>
              <a:buSzPct val="150000"/>
            </a:pPr>
            <a:endParaRPr lang="ru-RU" sz="700" b="1" spc="-21" dirty="0" smtClean="0">
              <a:solidFill>
                <a:srgbClr val="008000"/>
              </a:solidFill>
              <a:latin typeface="Tahoma"/>
              <a:cs typeface="Tahoma"/>
            </a:endParaRP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sz="1001" spc="-21" dirty="0" smtClean="0">
                <a:solidFill>
                  <a:srgbClr val="008000"/>
                </a:solidFill>
                <a:latin typeface="Tahoma"/>
                <a:cs typeface="Tahoma"/>
              </a:rPr>
              <a:t>  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ü"/>
            </a:pPr>
            <a:endParaRPr lang="ru-RU" sz="1001" spc="-21" dirty="0" smtClean="0">
              <a:solidFill>
                <a:srgbClr val="008000"/>
              </a:solidFill>
              <a:latin typeface="Tahoma"/>
              <a:cs typeface="Tahoma"/>
            </a:endParaRP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sz="1001" spc="-21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lang="ru-RU" sz="1001" spc="-21" dirty="0" smtClean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endParaRPr lang="ru-RU" sz="1001" spc="-21" dirty="0">
              <a:solidFill>
                <a:srgbClr val="008000"/>
              </a:solidFill>
              <a:latin typeface="Tahoma"/>
              <a:cs typeface="Tahoma"/>
            </a:endParaRPr>
          </a:p>
        </p:txBody>
      </p:sp>
      <p:sp>
        <p:nvSpPr>
          <p:cNvPr id="92" name="object 45"/>
          <p:cNvSpPr txBox="1"/>
          <p:nvPr/>
        </p:nvSpPr>
        <p:spPr>
          <a:xfrm>
            <a:off x="7115749" y="2021827"/>
            <a:ext cx="2125556" cy="1379975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</a:pPr>
            <a:endParaRPr lang="ru-RU" sz="1001" spc="-21" dirty="0">
              <a:solidFill>
                <a:srgbClr val="031B83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</a:pPr>
            <a:endParaRPr lang="ru-RU" sz="1001" spc="-21" dirty="0">
              <a:solidFill>
                <a:srgbClr val="031B83"/>
              </a:solidFill>
              <a:latin typeface="Tahoma"/>
              <a:cs typeface="Tahoma"/>
            </a:endParaRP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</p:txBody>
      </p:sp>
      <p:sp>
        <p:nvSpPr>
          <p:cNvPr id="94" name="object 45"/>
          <p:cNvSpPr txBox="1"/>
          <p:nvPr/>
        </p:nvSpPr>
        <p:spPr>
          <a:xfrm>
            <a:off x="9399759" y="1268760"/>
            <a:ext cx="2125556" cy="687093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    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  <a:endParaRPr lang="ru-RU" sz="667" spc="-21" dirty="0">
              <a:solidFill>
                <a:srgbClr val="031B83"/>
              </a:solidFill>
              <a:latin typeface="Tahoma"/>
              <a:cs typeface="Tahoma"/>
            </a:endParaRPr>
          </a:p>
        </p:txBody>
      </p:sp>
      <p:sp>
        <p:nvSpPr>
          <p:cNvPr id="103" name="object 45"/>
          <p:cNvSpPr txBox="1"/>
          <p:nvPr/>
        </p:nvSpPr>
        <p:spPr>
          <a:xfrm>
            <a:off x="7080598" y="3389979"/>
            <a:ext cx="1848311" cy="456132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  <a:endParaRPr lang="en-US" sz="1001" spc="-21" dirty="0">
              <a:solidFill>
                <a:srgbClr val="031B83"/>
              </a:solidFill>
              <a:latin typeface="Tahoma"/>
              <a:cs typeface="Tahoma"/>
            </a:endParaRPr>
          </a:p>
          <a:p>
            <a:pPr marL="7701">
              <a:spcAft>
                <a:spcPts val="910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</p:txBody>
      </p:sp>
      <p:sp>
        <p:nvSpPr>
          <p:cNvPr id="106" name="object 45"/>
          <p:cNvSpPr txBox="1"/>
          <p:nvPr/>
        </p:nvSpPr>
        <p:spPr>
          <a:xfrm>
            <a:off x="9427066" y="3396479"/>
            <a:ext cx="1848311" cy="725565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910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  <a:endParaRPr lang="en-US" sz="1001" spc="-21" dirty="0">
              <a:solidFill>
                <a:srgbClr val="031B83"/>
              </a:solidFill>
              <a:latin typeface="Tahoma"/>
              <a:cs typeface="Tahoma"/>
            </a:endParaRPr>
          </a:p>
        </p:txBody>
      </p:sp>
      <p:sp>
        <p:nvSpPr>
          <p:cNvPr id="107" name="object 45"/>
          <p:cNvSpPr txBox="1"/>
          <p:nvPr/>
        </p:nvSpPr>
        <p:spPr>
          <a:xfrm>
            <a:off x="7080598" y="4182067"/>
            <a:ext cx="1848311" cy="687093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b="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b="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  <a:endParaRPr lang="en-US" sz="1001" b="1" spc="-45" dirty="0">
              <a:solidFill>
                <a:srgbClr val="F44336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</p:txBody>
      </p:sp>
      <p:sp>
        <p:nvSpPr>
          <p:cNvPr id="108" name="object 45"/>
          <p:cNvSpPr txBox="1"/>
          <p:nvPr/>
        </p:nvSpPr>
        <p:spPr>
          <a:xfrm>
            <a:off x="9439434" y="4225735"/>
            <a:ext cx="1848311" cy="687093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b="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b="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  <a:endParaRPr lang="en-US" sz="1001" b="1" spc="-45" dirty="0">
              <a:solidFill>
                <a:srgbClr val="F44336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</p:txBody>
      </p:sp>
      <p:sp>
        <p:nvSpPr>
          <p:cNvPr id="59" name="object 45"/>
          <p:cNvSpPr txBox="1"/>
          <p:nvPr/>
        </p:nvSpPr>
        <p:spPr>
          <a:xfrm>
            <a:off x="564362" y="2021827"/>
            <a:ext cx="4158697" cy="1379975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Комплект государственной символики (флаг, герб)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Общая концепция организации внутришкольного пространства</a:t>
            </a:r>
            <a:endParaRPr lang="ru-RU" sz="1001" b="1" spc="-21" dirty="0">
              <a:solidFill>
                <a:srgbClr val="031B83"/>
              </a:solidFill>
              <a:latin typeface="Tahoma"/>
              <a:cs typeface="Tahoma"/>
            </a:endParaRP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Бренд (узнаваемый стиль)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Гимн школы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Уголки с государственной символикой в классных кабинетах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Медиацентр (школьное ТВ, школьное радио, школьная газета)</a:t>
            </a:r>
          </a:p>
        </p:txBody>
      </p:sp>
      <p:sp>
        <p:nvSpPr>
          <p:cNvPr id="60" name="object 45"/>
          <p:cNvSpPr txBox="1"/>
          <p:nvPr/>
        </p:nvSpPr>
        <p:spPr>
          <a:xfrm>
            <a:off x="7115749" y="1268760"/>
            <a:ext cx="2125556" cy="687093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  <a:endParaRPr lang="ru-RU" sz="667" spc="-21" dirty="0">
              <a:solidFill>
                <a:srgbClr val="031B83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   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  </a:t>
            </a:r>
          </a:p>
        </p:txBody>
      </p:sp>
      <p:sp>
        <p:nvSpPr>
          <p:cNvPr id="61" name="object 45"/>
          <p:cNvSpPr txBox="1"/>
          <p:nvPr/>
        </p:nvSpPr>
        <p:spPr>
          <a:xfrm>
            <a:off x="9407868" y="2021827"/>
            <a:ext cx="2125556" cy="1379975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  <a:endParaRPr lang="ru-RU" sz="667" spc="-21" dirty="0">
              <a:solidFill>
                <a:srgbClr val="031B83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</p:txBody>
      </p:sp>
      <p:sp>
        <p:nvSpPr>
          <p:cNvPr id="72" name="object 45"/>
          <p:cNvSpPr txBox="1"/>
          <p:nvPr/>
        </p:nvSpPr>
        <p:spPr>
          <a:xfrm>
            <a:off x="551384" y="4848955"/>
            <a:ext cx="3558360" cy="764165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Советник директора по воспитанию и взаимодействию с детскими общественными объединениями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Повышение квалификации педагогических работников в сфере воспитания</a:t>
            </a:r>
          </a:p>
        </p:txBody>
      </p:sp>
      <p:sp>
        <p:nvSpPr>
          <p:cNvPr id="75" name="object 45"/>
          <p:cNvSpPr txBox="1"/>
          <p:nvPr/>
        </p:nvSpPr>
        <p:spPr>
          <a:xfrm>
            <a:off x="7080007" y="4858062"/>
            <a:ext cx="1848311" cy="764165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Курсы повышения </a:t>
            </a:r>
            <a:r>
              <a:rPr lang="ru-RU" sz="1001" spc="-21" dirty="0" smtClean="0">
                <a:solidFill>
                  <a:srgbClr val="031B83"/>
                </a:solidFill>
                <a:latin typeface="Tahoma"/>
                <a:cs typeface="Tahoma"/>
              </a:rPr>
              <a:t>квалификации</a:t>
            </a: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, непрерывное повышение квалификации</a:t>
            </a:r>
          </a:p>
        </p:txBody>
      </p:sp>
      <p:sp>
        <p:nvSpPr>
          <p:cNvPr id="77" name="object 45"/>
          <p:cNvSpPr txBox="1"/>
          <p:nvPr/>
        </p:nvSpPr>
        <p:spPr>
          <a:xfrm>
            <a:off x="9472331" y="4797152"/>
            <a:ext cx="2888365" cy="918182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Курсы повышения квалификации, </a:t>
            </a:r>
            <a:r>
              <a:rPr lang="ru-RU" sz="1001" spc="-21" dirty="0" smtClean="0">
                <a:solidFill>
                  <a:srgbClr val="031B83"/>
                </a:solidFill>
                <a:latin typeface="Tahoma"/>
                <a:cs typeface="Tahoma"/>
              </a:rPr>
              <a:t/>
            </a:r>
            <a:br>
              <a:rPr lang="ru-RU" sz="1001" spc="-21" dirty="0" smtClean="0">
                <a:solidFill>
                  <a:srgbClr val="031B83"/>
                </a:solidFill>
                <a:latin typeface="Tahoma"/>
                <a:cs typeface="Tahoma"/>
              </a:rPr>
            </a:br>
            <a:r>
              <a:rPr lang="ru-RU" sz="1001" spc="-21" dirty="0" smtClean="0">
                <a:solidFill>
                  <a:srgbClr val="031B83"/>
                </a:solidFill>
                <a:latin typeface="Tahoma"/>
                <a:cs typeface="Tahoma"/>
              </a:rPr>
              <a:t>непрерывное </a:t>
            </a: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повышение квалификации, повышение квалификации управленческих команд</a:t>
            </a:r>
          </a:p>
        </p:txBody>
      </p:sp>
      <p:sp>
        <p:nvSpPr>
          <p:cNvPr id="81" name="object 45"/>
          <p:cNvSpPr txBox="1"/>
          <p:nvPr/>
        </p:nvSpPr>
        <p:spPr>
          <a:xfrm>
            <a:off x="551384" y="5613079"/>
            <a:ext cx="3558360" cy="687093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Летние тематические смены в школьном лагере</a:t>
            </a: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endParaRPr lang="ru-RU" sz="1001" spc="-21" dirty="0">
              <a:solidFill>
                <a:srgbClr val="031B83"/>
              </a:solidFill>
              <a:latin typeface="Tahoma"/>
              <a:cs typeface="Tahoma"/>
            </a:endParaRPr>
          </a:p>
          <a:p>
            <a:pPr marL="179151" indent="-171450">
              <a:spcAft>
                <a:spcPts val="606"/>
              </a:spcAft>
              <a:buSzPct val="150000"/>
              <a:buFont typeface="Wingdings" panose="05000000000000000000" pitchFamily="2" charset="2"/>
              <a:buChar char="§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Наличие комнаты </a:t>
            </a:r>
            <a:r>
              <a:rPr lang="en-US" sz="1001" spc="-21" dirty="0">
                <a:solidFill>
                  <a:srgbClr val="031B83"/>
                </a:solidFill>
                <a:latin typeface="Tahoma"/>
                <a:cs typeface="Tahoma"/>
              </a:rPr>
              <a:t>/ </a:t>
            </a: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уголка </a:t>
            </a:r>
            <a:r>
              <a:rPr lang="ru-RU" sz="1001" spc="-21" dirty="0" smtClean="0">
                <a:solidFill>
                  <a:srgbClr val="031B83"/>
                </a:solidFill>
                <a:latin typeface="Tahoma"/>
                <a:cs typeface="Tahoma"/>
              </a:rPr>
              <a:t>«Большой перемены»</a:t>
            </a:r>
            <a:endParaRPr lang="ru-RU" sz="1001" spc="-21" dirty="0">
              <a:solidFill>
                <a:srgbClr val="031B83"/>
              </a:solidFill>
              <a:latin typeface="Tahoma"/>
              <a:cs typeface="Tahoma"/>
            </a:endParaRPr>
          </a:p>
        </p:txBody>
      </p:sp>
      <p:sp>
        <p:nvSpPr>
          <p:cNvPr id="76" name="object 12"/>
          <p:cNvSpPr txBox="1"/>
          <p:nvPr/>
        </p:nvSpPr>
        <p:spPr bwMode="auto">
          <a:xfrm>
            <a:off x="526297" y="674072"/>
            <a:ext cx="4921631" cy="37866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spcBef>
                <a:spcPts val="73"/>
              </a:spcBef>
            </a:pPr>
            <a:r>
              <a:rPr lang="ru-RU" sz="1200" spc="85" dirty="0">
                <a:solidFill>
                  <a:srgbClr val="031B83"/>
                </a:solidFill>
                <a:latin typeface="Tahoma"/>
                <a:cs typeface="Tahoma"/>
              </a:rPr>
              <a:t>Критерии единого образовательного пространства (разрабатываемые документы)</a:t>
            </a:r>
            <a:endParaRPr lang="ru-RU" sz="1200" b="1" dirty="0">
              <a:solidFill>
                <a:prstClr val="black"/>
              </a:solidFill>
              <a:latin typeface="Tahoma"/>
              <a:cs typeface="Tahoma"/>
            </a:endParaRPr>
          </a:p>
        </p:txBody>
      </p:sp>
      <p:sp>
        <p:nvSpPr>
          <p:cNvPr id="82" name="object 45"/>
          <p:cNvSpPr txBox="1"/>
          <p:nvPr/>
        </p:nvSpPr>
        <p:spPr>
          <a:xfrm>
            <a:off x="7138405" y="5694235"/>
            <a:ext cx="1848311" cy="918054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endParaRPr lang="ru-RU" sz="1001" spc="-21" dirty="0">
              <a:solidFill>
                <a:srgbClr val="031B83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</a:pPr>
            <a:r>
              <a:rPr lang="ru-RU" sz="1001" b="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  <a:endParaRPr lang="en-US" sz="1001" b="1" spc="-45" dirty="0">
              <a:solidFill>
                <a:srgbClr val="F44336"/>
              </a:solidFill>
              <a:latin typeface="Tahoma"/>
              <a:cs typeface="Tahoma"/>
            </a:endParaRPr>
          </a:p>
        </p:txBody>
      </p:sp>
      <p:sp>
        <p:nvSpPr>
          <p:cNvPr id="83" name="object 45"/>
          <p:cNvSpPr txBox="1"/>
          <p:nvPr/>
        </p:nvSpPr>
        <p:spPr>
          <a:xfrm>
            <a:off x="9554952" y="5694235"/>
            <a:ext cx="1848311" cy="918054"/>
          </a:xfrm>
          <a:prstGeom prst="rect">
            <a:avLst/>
          </a:prstGeom>
        </p:spPr>
        <p:txBody>
          <a:bodyPr vert="horz" wrap="square" lIns="0" tIns="70467" rIns="0" bIns="0" rtlCol="0">
            <a:spAutoFit/>
          </a:bodyPr>
          <a:lstStyle/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endParaRPr lang="ru-RU" sz="1001" spc="-21" dirty="0">
              <a:solidFill>
                <a:srgbClr val="031B83"/>
              </a:solidFill>
              <a:latin typeface="Tahoma"/>
              <a:cs typeface="Tahoma"/>
            </a:endParaRPr>
          </a:p>
          <a:p>
            <a:pPr marL="7701">
              <a:spcAft>
                <a:spcPts val="606"/>
              </a:spcAft>
              <a:buSzPct val="150000"/>
              <a:buFont typeface="Wingdings" pitchFamily="2" charset="2"/>
              <a:buChar char="ü"/>
            </a:pPr>
            <a:r>
              <a:rPr lang="ru-RU" sz="1001" spc="-21" dirty="0">
                <a:solidFill>
                  <a:srgbClr val="031B83"/>
                </a:solidFill>
                <a:latin typeface="Tahoma"/>
                <a:cs typeface="Tahoma"/>
              </a:rPr>
              <a:t>  </a:t>
            </a:r>
          </a:p>
          <a:p>
            <a:pPr marL="7701">
              <a:spcAft>
                <a:spcPts val="606"/>
              </a:spcAft>
              <a:buSzPct val="150000"/>
            </a:pPr>
            <a:r>
              <a:rPr lang="ru-RU" sz="1001" b="1" spc="-21" dirty="0">
                <a:solidFill>
                  <a:srgbClr val="031B83"/>
                </a:solidFill>
                <a:latin typeface="Tahoma"/>
                <a:cs typeface="Tahoma"/>
              </a:rPr>
              <a:t> </a:t>
            </a:r>
            <a:endParaRPr lang="en-US" sz="1001" b="1" spc="-45" dirty="0">
              <a:solidFill>
                <a:srgbClr val="F44336"/>
              </a:solidFill>
              <a:latin typeface="Tahoma"/>
              <a:cs typeface="Tahoma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11753074" y="6447660"/>
            <a:ext cx="245580" cy="218008"/>
          </a:xfrm>
          <a:prstGeom prst="rect">
            <a:avLst/>
          </a:prstGeom>
        </p:spPr>
        <p:txBody>
          <a:bodyPr/>
          <a:lstStyle/>
          <a:p>
            <a:pPr marL="122835">
              <a:lnSpc>
                <a:spcPts val="1719"/>
              </a:lnSpc>
            </a:pPr>
            <a:fld id="{81D60167-4931-47E6-BA6A-407CBD079E47}" type="slidenum">
              <a:rPr lang="ru-RU" sz="1700">
                <a:solidFill>
                  <a:srgbClr val="808080"/>
                </a:solidFill>
                <a:ea typeface="Arial"/>
                <a:sym typeface="Arial"/>
              </a:rPr>
              <a:pPr marL="122835">
                <a:lnSpc>
                  <a:spcPts val="1719"/>
                </a:lnSpc>
              </a:pPr>
              <a:t>4</a:t>
            </a:fld>
            <a:endParaRPr lang="ru-RU" sz="1700" dirty="0">
              <a:solidFill>
                <a:srgbClr val="808080"/>
              </a:solidFill>
              <a:ea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580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08525"/>
            <a:ext cx="12197976" cy="6040114"/>
            <a:chOff x="0" y="262532"/>
            <a:chExt cx="10368280" cy="5139690"/>
          </a:xfrm>
        </p:grpSpPr>
        <p:sp>
          <p:nvSpPr>
            <p:cNvPr id="3" name="object 3"/>
            <p:cNvSpPr/>
            <p:nvPr/>
          </p:nvSpPr>
          <p:spPr>
            <a:xfrm>
              <a:off x="0" y="262532"/>
              <a:ext cx="10368280" cy="631825"/>
            </a:xfrm>
            <a:custGeom>
              <a:avLst/>
              <a:gdLst/>
              <a:ahLst/>
              <a:cxnLst/>
              <a:rect l="l" t="t" r="r" b="b"/>
              <a:pathLst>
                <a:path w="10368280" h="631825">
                  <a:moveTo>
                    <a:pt x="10368000" y="0"/>
                  </a:moveTo>
                  <a:lnTo>
                    <a:pt x="0" y="0"/>
                  </a:lnTo>
                  <a:lnTo>
                    <a:pt x="0" y="631404"/>
                  </a:lnTo>
                  <a:lnTo>
                    <a:pt x="10368000" y="631404"/>
                  </a:lnTo>
                  <a:lnTo>
                    <a:pt x="10368000" y="0"/>
                  </a:lnTo>
                  <a:close/>
                </a:path>
              </a:pathLst>
            </a:custGeom>
            <a:solidFill>
              <a:srgbClr val="0A7B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809186" y="652521"/>
              <a:ext cx="4749800" cy="4749800"/>
            </a:xfrm>
            <a:custGeom>
              <a:avLst/>
              <a:gdLst/>
              <a:ahLst/>
              <a:cxnLst/>
              <a:rect l="l" t="t" r="r" b="b"/>
              <a:pathLst>
                <a:path w="4749800" h="4749800">
                  <a:moveTo>
                    <a:pt x="2361795" y="0"/>
                  </a:moveTo>
                  <a:lnTo>
                    <a:pt x="2315695" y="713"/>
                  </a:lnTo>
                  <a:lnTo>
                    <a:pt x="2269514" y="2333"/>
                  </a:lnTo>
                  <a:lnTo>
                    <a:pt x="2223263" y="4866"/>
                  </a:lnTo>
                  <a:lnTo>
                    <a:pt x="2176955" y="8317"/>
                  </a:lnTo>
                  <a:lnTo>
                    <a:pt x="2130599" y="12693"/>
                  </a:lnTo>
                  <a:lnTo>
                    <a:pt x="2084209" y="17999"/>
                  </a:lnTo>
                  <a:lnTo>
                    <a:pt x="2037796" y="24240"/>
                  </a:lnTo>
                  <a:lnTo>
                    <a:pt x="1991371" y="31423"/>
                  </a:lnTo>
                  <a:lnTo>
                    <a:pt x="1944947" y="39554"/>
                  </a:lnTo>
                  <a:lnTo>
                    <a:pt x="1898534" y="48637"/>
                  </a:lnTo>
                  <a:lnTo>
                    <a:pt x="1852144" y="58680"/>
                  </a:lnTo>
                  <a:lnTo>
                    <a:pt x="1805790" y="69688"/>
                  </a:lnTo>
                  <a:lnTo>
                    <a:pt x="1759482" y="81666"/>
                  </a:lnTo>
                  <a:lnTo>
                    <a:pt x="1713233" y="94621"/>
                  </a:lnTo>
                  <a:lnTo>
                    <a:pt x="1667053" y="108558"/>
                  </a:lnTo>
                  <a:lnTo>
                    <a:pt x="1620955" y="123483"/>
                  </a:lnTo>
                  <a:lnTo>
                    <a:pt x="1575165" y="139327"/>
                  </a:lnTo>
                  <a:lnTo>
                    <a:pt x="1529904" y="156009"/>
                  </a:lnTo>
                  <a:lnTo>
                    <a:pt x="1485179" y="173517"/>
                  </a:lnTo>
                  <a:lnTo>
                    <a:pt x="1440995" y="191839"/>
                  </a:lnTo>
                  <a:lnTo>
                    <a:pt x="1397359" y="210965"/>
                  </a:lnTo>
                  <a:lnTo>
                    <a:pt x="1354276" y="230882"/>
                  </a:lnTo>
                  <a:lnTo>
                    <a:pt x="1311752" y="251579"/>
                  </a:lnTo>
                  <a:lnTo>
                    <a:pt x="1269792" y="273044"/>
                  </a:lnTo>
                  <a:lnTo>
                    <a:pt x="1228402" y="295266"/>
                  </a:lnTo>
                  <a:lnTo>
                    <a:pt x="1187589" y="318232"/>
                  </a:lnTo>
                  <a:lnTo>
                    <a:pt x="1147358" y="341932"/>
                  </a:lnTo>
                  <a:lnTo>
                    <a:pt x="1107715" y="366353"/>
                  </a:lnTo>
                  <a:lnTo>
                    <a:pt x="1068666" y="391484"/>
                  </a:lnTo>
                  <a:lnTo>
                    <a:pt x="1030216" y="417313"/>
                  </a:lnTo>
                  <a:lnTo>
                    <a:pt x="992371" y="443829"/>
                  </a:lnTo>
                  <a:lnTo>
                    <a:pt x="955137" y="471019"/>
                  </a:lnTo>
                  <a:lnTo>
                    <a:pt x="918520" y="498873"/>
                  </a:lnTo>
                  <a:lnTo>
                    <a:pt x="882526" y="527379"/>
                  </a:lnTo>
                  <a:lnTo>
                    <a:pt x="847160" y="556525"/>
                  </a:lnTo>
                  <a:lnTo>
                    <a:pt x="812429" y="586299"/>
                  </a:lnTo>
                  <a:lnTo>
                    <a:pt x="778337" y="616691"/>
                  </a:lnTo>
                  <a:lnTo>
                    <a:pt x="744891" y="647687"/>
                  </a:lnTo>
                  <a:lnTo>
                    <a:pt x="712097" y="679277"/>
                  </a:lnTo>
                  <a:lnTo>
                    <a:pt x="679961" y="711448"/>
                  </a:lnTo>
                  <a:lnTo>
                    <a:pt x="648487" y="744190"/>
                  </a:lnTo>
                  <a:lnTo>
                    <a:pt x="617683" y="777490"/>
                  </a:lnTo>
                  <a:lnTo>
                    <a:pt x="587554" y="811338"/>
                  </a:lnTo>
                  <a:lnTo>
                    <a:pt x="558105" y="845721"/>
                  </a:lnTo>
                  <a:lnTo>
                    <a:pt x="529343" y="880627"/>
                  </a:lnTo>
                  <a:lnTo>
                    <a:pt x="501273" y="916045"/>
                  </a:lnTo>
                  <a:lnTo>
                    <a:pt x="473900" y="951964"/>
                  </a:lnTo>
                  <a:lnTo>
                    <a:pt x="447232" y="988372"/>
                  </a:lnTo>
                  <a:lnTo>
                    <a:pt x="421274" y="1025256"/>
                  </a:lnTo>
                  <a:lnTo>
                    <a:pt x="396031" y="1062606"/>
                  </a:lnTo>
                  <a:lnTo>
                    <a:pt x="371509" y="1100410"/>
                  </a:lnTo>
                  <a:lnTo>
                    <a:pt x="347714" y="1138656"/>
                  </a:lnTo>
                  <a:lnTo>
                    <a:pt x="324652" y="1177333"/>
                  </a:lnTo>
                  <a:lnTo>
                    <a:pt x="302329" y="1216429"/>
                  </a:lnTo>
                  <a:lnTo>
                    <a:pt x="280750" y="1255932"/>
                  </a:lnTo>
                  <a:lnTo>
                    <a:pt x="259921" y="1295830"/>
                  </a:lnTo>
                  <a:lnTo>
                    <a:pt x="239849" y="1336113"/>
                  </a:lnTo>
                  <a:lnTo>
                    <a:pt x="220538" y="1376768"/>
                  </a:lnTo>
                  <a:lnTo>
                    <a:pt x="201995" y="1417783"/>
                  </a:lnTo>
                  <a:lnTo>
                    <a:pt x="184225" y="1459148"/>
                  </a:lnTo>
                  <a:lnTo>
                    <a:pt x="167235" y="1500850"/>
                  </a:lnTo>
                  <a:lnTo>
                    <a:pt x="151029" y="1542878"/>
                  </a:lnTo>
                  <a:lnTo>
                    <a:pt x="135615" y="1585220"/>
                  </a:lnTo>
                  <a:lnTo>
                    <a:pt x="120997" y="1627864"/>
                  </a:lnTo>
                  <a:lnTo>
                    <a:pt x="107181" y="1670800"/>
                  </a:lnTo>
                  <a:lnTo>
                    <a:pt x="94174" y="1714015"/>
                  </a:lnTo>
                  <a:lnTo>
                    <a:pt x="81981" y="1757497"/>
                  </a:lnTo>
                  <a:lnTo>
                    <a:pt x="70608" y="1801235"/>
                  </a:lnTo>
                  <a:lnTo>
                    <a:pt x="60060" y="1845218"/>
                  </a:lnTo>
                  <a:lnTo>
                    <a:pt x="50344" y="1889433"/>
                  </a:lnTo>
                  <a:lnTo>
                    <a:pt x="41465" y="1933869"/>
                  </a:lnTo>
                  <a:lnTo>
                    <a:pt x="33429" y="1978515"/>
                  </a:lnTo>
                  <a:lnTo>
                    <a:pt x="26242" y="2023359"/>
                  </a:lnTo>
                  <a:lnTo>
                    <a:pt x="19909" y="2068388"/>
                  </a:lnTo>
                  <a:lnTo>
                    <a:pt x="14437" y="2113592"/>
                  </a:lnTo>
                  <a:lnTo>
                    <a:pt x="9832" y="2158959"/>
                  </a:lnTo>
                  <a:lnTo>
                    <a:pt x="6098" y="2204477"/>
                  </a:lnTo>
                  <a:lnTo>
                    <a:pt x="3242" y="2250135"/>
                  </a:lnTo>
                  <a:lnTo>
                    <a:pt x="1270" y="2295921"/>
                  </a:lnTo>
                  <a:lnTo>
                    <a:pt x="187" y="2341823"/>
                  </a:lnTo>
                  <a:lnTo>
                    <a:pt x="0" y="2387829"/>
                  </a:lnTo>
                  <a:lnTo>
                    <a:pt x="713" y="2433929"/>
                  </a:lnTo>
                  <a:lnTo>
                    <a:pt x="2333" y="2480110"/>
                  </a:lnTo>
                  <a:lnTo>
                    <a:pt x="4866" y="2526360"/>
                  </a:lnTo>
                  <a:lnTo>
                    <a:pt x="8318" y="2572669"/>
                  </a:lnTo>
                  <a:lnTo>
                    <a:pt x="12693" y="2619024"/>
                  </a:lnTo>
                  <a:lnTo>
                    <a:pt x="17999" y="2665414"/>
                  </a:lnTo>
                  <a:lnTo>
                    <a:pt x="24241" y="2711828"/>
                  </a:lnTo>
                  <a:lnTo>
                    <a:pt x="31424" y="2758252"/>
                  </a:lnTo>
                  <a:lnTo>
                    <a:pt x="39554" y="2804677"/>
                  </a:lnTo>
                  <a:lnTo>
                    <a:pt x="48638" y="2851090"/>
                  </a:lnTo>
                  <a:lnTo>
                    <a:pt x="58681" y="2897479"/>
                  </a:lnTo>
                  <a:lnTo>
                    <a:pt x="69689" y="2943834"/>
                  </a:lnTo>
                  <a:lnTo>
                    <a:pt x="81667" y="2990142"/>
                  </a:lnTo>
                  <a:lnTo>
                    <a:pt x="94622" y="3036391"/>
                  </a:lnTo>
                  <a:lnTo>
                    <a:pt x="108559" y="3082571"/>
                  </a:lnTo>
                  <a:lnTo>
                    <a:pt x="123484" y="3128669"/>
                  </a:lnTo>
                  <a:lnTo>
                    <a:pt x="139328" y="3174459"/>
                  </a:lnTo>
                  <a:lnTo>
                    <a:pt x="156010" y="3219720"/>
                  </a:lnTo>
                  <a:lnTo>
                    <a:pt x="173518" y="3264445"/>
                  </a:lnTo>
                  <a:lnTo>
                    <a:pt x="191840" y="3308628"/>
                  </a:lnTo>
                  <a:lnTo>
                    <a:pt x="210966" y="3352265"/>
                  </a:lnTo>
                  <a:lnTo>
                    <a:pt x="230883" y="3395348"/>
                  </a:lnTo>
                  <a:lnTo>
                    <a:pt x="251580" y="3437872"/>
                  </a:lnTo>
                  <a:lnTo>
                    <a:pt x="273045" y="3479832"/>
                  </a:lnTo>
                  <a:lnTo>
                    <a:pt x="295266" y="3521221"/>
                  </a:lnTo>
                  <a:lnTo>
                    <a:pt x="318233" y="3562034"/>
                  </a:lnTo>
                  <a:lnTo>
                    <a:pt x="341932" y="3602265"/>
                  </a:lnTo>
                  <a:lnTo>
                    <a:pt x="366353" y="3641909"/>
                  </a:lnTo>
                  <a:lnTo>
                    <a:pt x="391484" y="3680958"/>
                  </a:lnTo>
                  <a:lnTo>
                    <a:pt x="417313" y="3719408"/>
                  </a:lnTo>
                  <a:lnTo>
                    <a:pt x="443829" y="3757253"/>
                  </a:lnTo>
                  <a:lnTo>
                    <a:pt x="471019" y="3794487"/>
                  </a:lnTo>
                  <a:lnTo>
                    <a:pt x="498873" y="3831104"/>
                  </a:lnTo>
                  <a:lnTo>
                    <a:pt x="527379" y="3867098"/>
                  </a:lnTo>
                  <a:lnTo>
                    <a:pt x="556525" y="3902464"/>
                  </a:lnTo>
                  <a:lnTo>
                    <a:pt x="586299" y="3937195"/>
                  </a:lnTo>
                  <a:lnTo>
                    <a:pt x="616690" y="3971287"/>
                  </a:lnTo>
                  <a:lnTo>
                    <a:pt x="647686" y="4004732"/>
                  </a:lnTo>
                  <a:lnTo>
                    <a:pt x="679276" y="4037526"/>
                  </a:lnTo>
                  <a:lnTo>
                    <a:pt x="711448" y="4069663"/>
                  </a:lnTo>
                  <a:lnTo>
                    <a:pt x="744189" y="4101136"/>
                  </a:lnTo>
                  <a:lnTo>
                    <a:pt x="777490" y="4131941"/>
                  </a:lnTo>
                  <a:lnTo>
                    <a:pt x="811337" y="4162070"/>
                  </a:lnTo>
                  <a:lnTo>
                    <a:pt x="845720" y="4191519"/>
                  </a:lnTo>
                  <a:lnTo>
                    <a:pt x="880626" y="4220281"/>
                  </a:lnTo>
                  <a:lnTo>
                    <a:pt x="916045" y="4248351"/>
                  </a:lnTo>
                  <a:lnTo>
                    <a:pt x="951963" y="4275723"/>
                  </a:lnTo>
                  <a:lnTo>
                    <a:pt x="988371" y="4302391"/>
                  </a:lnTo>
                  <a:lnTo>
                    <a:pt x="1025255" y="4328350"/>
                  </a:lnTo>
                  <a:lnTo>
                    <a:pt x="1062606" y="4353593"/>
                  </a:lnTo>
                  <a:lnTo>
                    <a:pt x="1100409" y="4378115"/>
                  </a:lnTo>
                  <a:lnTo>
                    <a:pt x="1138656" y="4401910"/>
                  </a:lnTo>
                  <a:lnTo>
                    <a:pt x="1177332" y="4424972"/>
                  </a:lnTo>
                  <a:lnTo>
                    <a:pt x="1216428" y="4447295"/>
                  </a:lnTo>
                  <a:lnTo>
                    <a:pt x="1255931" y="4468874"/>
                  </a:lnTo>
                  <a:lnTo>
                    <a:pt x="1295829" y="4489703"/>
                  </a:lnTo>
                  <a:lnTo>
                    <a:pt x="1336112" y="4509775"/>
                  </a:lnTo>
                  <a:lnTo>
                    <a:pt x="1376767" y="4529086"/>
                  </a:lnTo>
                  <a:lnTo>
                    <a:pt x="1417782" y="4547629"/>
                  </a:lnTo>
                  <a:lnTo>
                    <a:pt x="1459147" y="4565399"/>
                  </a:lnTo>
                  <a:lnTo>
                    <a:pt x="1500849" y="4582389"/>
                  </a:lnTo>
                  <a:lnTo>
                    <a:pt x="1542877" y="4598595"/>
                  </a:lnTo>
                  <a:lnTo>
                    <a:pt x="1585219" y="4614009"/>
                  </a:lnTo>
                  <a:lnTo>
                    <a:pt x="1627864" y="4628627"/>
                  </a:lnTo>
                  <a:lnTo>
                    <a:pt x="1670799" y="4642442"/>
                  </a:lnTo>
                  <a:lnTo>
                    <a:pt x="1714014" y="4655450"/>
                  </a:lnTo>
                  <a:lnTo>
                    <a:pt x="1757496" y="4667643"/>
                  </a:lnTo>
                  <a:lnTo>
                    <a:pt x="1801234" y="4679016"/>
                  </a:lnTo>
                  <a:lnTo>
                    <a:pt x="1845217" y="4689564"/>
                  </a:lnTo>
                  <a:lnTo>
                    <a:pt x="1889432" y="4699280"/>
                  </a:lnTo>
                  <a:lnTo>
                    <a:pt x="1933869" y="4708159"/>
                  </a:lnTo>
                  <a:lnTo>
                    <a:pt x="1978515" y="4716195"/>
                  </a:lnTo>
                  <a:lnTo>
                    <a:pt x="2023358" y="4723382"/>
                  </a:lnTo>
                  <a:lnTo>
                    <a:pt x="2068388" y="4729714"/>
                  </a:lnTo>
                  <a:lnTo>
                    <a:pt x="2113592" y="4735186"/>
                  </a:lnTo>
                  <a:lnTo>
                    <a:pt x="2158959" y="4739792"/>
                  </a:lnTo>
                  <a:lnTo>
                    <a:pt x="2204477" y="4743526"/>
                  </a:lnTo>
                  <a:lnTo>
                    <a:pt x="2250135" y="4746382"/>
                  </a:lnTo>
                  <a:lnTo>
                    <a:pt x="2295921" y="4748354"/>
                  </a:lnTo>
                  <a:lnTo>
                    <a:pt x="2341823" y="4749437"/>
                  </a:lnTo>
                  <a:lnTo>
                    <a:pt x="2387829" y="4749624"/>
                  </a:lnTo>
                  <a:lnTo>
                    <a:pt x="2433929" y="4748911"/>
                  </a:lnTo>
                  <a:lnTo>
                    <a:pt x="2480110" y="4747290"/>
                  </a:lnTo>
                  <a:lnTo>
                    <a:pt x="2526361" y="4744757"/>
                  </a:lnTo>
                  <a:lnTo>
                    <a:pt x="2572670" y="4741306"/>
                  </a:lnTo>
                  <a:lnTo>
                    <a:pt x="2619025" y="4736930"/>
                  </a:lnTo>
                  <a:lnTo>
                    <a:pt x="2665415" y="4731625"/>
                  </a:lnTo>
                  <a:lnTo>
                    <a:pt x="2711829" y="4725383"/>
                  </a:lnTo>
                  <a:lnTo>
                    <a:pt x="2758254" y="4718200"/>
                  </a:lnTo>
                  <a:lnTo>
                    <a:pt x="2804678" y="4710069"/>
                  </a:lnTo>
                  <a:lnTo>
                    <a:pt x="2851091" y="4700986"/>
                  </a:lnTo>
                  <a:lnTo>
                    <a:pt x="2897481" y="4690943"/>
                  </a:lnTo>
                  <a:lnTo>
                    <a:pt x="2943836" y="4679935"/>
                  </a:lnTo>
                  <a:lnTo>
                    <a:pt x="2990144" y="4667957"/>
                  </a:lnTo>
                  <a:lnTo>
                    <a:pt x="3036393" y="4655002"/>
                  </a:lnTo>
                  <a:lnTo>
                    <a:pt x="3082573" y="4641065"/>
                  </a:lnTo>
                  <a:lnTo>
                    <a:pt x="3128671" y="4626140"/>
                  </a:lnTo>
                  <a:lnTo>
                    <a:pt x="3174462" y="4610296"/>
                  </a:lnTo>
                  <a:lnTo>
                    <a:pt x="3219722" y="4593614"/>
                  </a:lnTo>
                  <a:lnTo>
                    <a:pt x="3264447" y="4576106"/>
                  </a:lnTo>
                  <a:lnTo>
                    <a:pt x="3308630" y="4557783"/>
                  </a:lnTo>
                  <a:lnTo>
                    <a:pt x="3352266" y="4538658"/>
                  </a:lnTo>
                  <a:lnTo>
                    <a:pt x="3395349" y="4518741"/>
                  </a:lnTo>
                  <a:lnTo>
                    <a:pt x="3437874" y="4498044"/>
                  </a:lnTo>
                  <a:lnTo>
                    <a:pt x="3479833" y="4476579"/>
                  </a:lnTo>
                  <a:lnTo>
                    <a:pt x="3521222" y="4454357"/>
                  </a:lnTo>
                  <a:lnTo>
                    <a:pt x="3562035" y="4431391"/>
                  </a:lnTo>
                  <a:lnTo>
                    <a:pt x="3602266" y="4407692"/>
                  </a:lnTo>
                  <a:lnTo>
                    <a:pt x="3641909" y="4383271"/>
                  </a:lnTo>
                  <a:lnTo>
                    <a:pt x="3680959" y="4358140"/>
                  </a:lnTo>
                  <a:lnTo>
                    <a:pt x="3719409" y="4332311"/>
                  </a:lnTo>
                  <a:lnTo>
                    <a:pt x="3757253" y="4305795"/>
                  </a:lnTo>
                  <a:lnTo>
                    <a:pt x="3794487" y="4278604"/>
                  </a:lnTo>
                  <a:lnTo>
                    <a:pt x="3831104" y="4250750"/>
                  </a:lnTo>
                  <a:lnTo>
                    <a:pt x="3867098" y="4222245"/>
                  </a:lnTo>
                  <a:lnTo>
                    <a:pt x="3902464" y="4193099"/>
                  </a:lnTo>
                  <a:lnTo>
                    <a:pt x="3937195" y="4163325"/>
                  </a:lnTo>
                  <a:lnTo>
                    <a:pt x="3971286" y="4132934"/>
                  </a:lnTo>
                  <a:lnTo>
                    <a:pt x="4004732" y="4101937"/>
                  </a:lnTo>
                  <a:lnTo>
                    <a:pt x="4037526" y="4070348"/>
                  </a:lnTo>
                  <a:lnTo>
                    <a:pt x="4069662" y="4038176"/>
                  </a:lnTo>
                  <a:lnTo>
                    <a:pt x="4101136" y="4005434"/>
                  </a:lnTo>
                  <a:lnTo>
                    <a:pt x="4131940" y="3972134"/>
                  </a:lnTo>
                  <a:lnTo>
                    <a:pt x="4162069" y="3938287"/>
                  </a:lnTo>
                  <a:lnTo>
                    <a:pt x="4191518" y="3903904"/>
                  </a:lnTo>
                  <a:lnTo>
                    <a:pt x="4220280" y="3868998"/>
                  </a:lnTo>
                  <a:lnTo>
                    <a:pt x="4248350" y="3833579"/>
                  </a:lnTo>
                  <a:lnTo>
                    <a:pt x="4275722" y="3797660"/>
                  </a:lnTo>
                  <a:lnTo>
                    <a:pt x="4302390" y="3761253"/>
                  </a:lnTo>
                  <a:lnTo>
                    <a:pt x="4328349" y="3724368"/>
                  </a:lnTo>
                  <a:lnTo>
                    <a:pt x="4353592" y="3687018"/>
                  </a:lnTo>
                  <a:lnTo>
                    <a:pt x="4378114" y="3649214"/>
                  </a:lnTo>
                  <a:lnTo>
                    <a:pt x="4401909" y="3610968"/>
                  </a:lnTo>
                  <a:lnTo>
                    <a:pt x="4424971" y="3572292"/>
                  </a:lnTo>
                  <a:lnTo>
                    <a:pt x="4447294" y="3533196"/>
                  </a:lnTo>
                  <a:lnTo>
                    <a:pt x="4468873" y="3493693"/>
                  </a:lnTo>
                  <a:lnTo>
                    <a:pt x="4489701" y="3453795"/>
                  </a:lnTo>
                  <a:lnTo>
                    <a:pt x="4509774" y="3413512"/>
                  </a:lnTo>
                  <a:lnTo>
                    <a:pt x="4529085" y="3372857"/>
                  </a:lnTo>
                  <a:lnTo>
                    <a:pt x="4547628" y="3331842"/>
                  </a:lnTo>
                  <a:lnTo>
                    <a:pt x="4565397" y="3290477"/>
                  </a:lnTo>
                  <a:lnTo>
                    <a:pt x="4582388" y="3248775"/>
                  </a:lnTo>
                  <a:lnTo>
                    <a:pt x="4598593" y="3206747"/>
                  </a:lnTo>
                  <a:lnTo>
                    <a:pt x="4614007" y="3164405"/>
                  </a:lnTo>
                  <a:lnTo>
                    <a:pt x="4628625" y="3121760"/>
                  </a:lnTo>
                  <a:lnTo>
                    <a:pt x="4642441" y="3078825"/>
                  </a:lnTo>
                  <a:lnTo>
                    <a:pt x="4655448" y="3035610"/>
                  </a:lnTo>
                  <a:lnTo>
                    <a:pt x="4667641" y="2992128"/>
                  </a:lnTo>
                  <a:lnTo>
                    <a:pt x="4679014" y="2948389"/>
                  </a:lnTo>
                  <a:lnTo>
                    <a:pt x="4689562" y="2904407"/>
                  </a:lnTo>
                  <a:lnTo>
                    <a:pt x="4699278" y="2860191"/>
                  </a:lnTo>
                  <a:lnTo>
                    <a:pt x="4708157" y="2815755"/>
                  </a:lnTo>
                  <a:lnTo>
                    <a:pt x="4716193" y="2771109"/>
                  </a:lnTo>
                  <a:lnTo>
                    <a:pt x="4723380" y="2726266"/>
                  </a:lnTo>
                  <a:lnTo>
                    <a:pt x="4729713" y="2681236"/>
                  </a:lnTo>
                  <a:lnTo>
                    <a:pt x="4735184" y="2636032"/>
                  </a:lnTo>
                  <a:lnTo>
                    <a:pt x="4739790" y="2590665"/>
                  </a:lnTo>
                  <a:lnTo>
                    <a:pt x="4743524" y="2545147"/>
                  </a:lnTo>
                  <a:lnTo>
                    <a:pt x="4746380" y="2499489"/>
                  </a:lnTo>
                  <a:lnTo>
                    <a:pt x="4748352" y="2453703"/>
                  </a:lnTo>
                  <a:lnTo>
                    <a:pt x="4749435" y="2407801"/>
                  </a:lnTo>
                  <a:lnTo>
                    <a:pt x="4749622" y="2361794"/>
                  </a:lnTo>
                  <a:lnTo>
                    <a:pt x="4748909" y="2315695"/>
                  </a:lnTo>
                  <a:lnTo>
                    <a:pt x="4747288" y="2269514"/>
                  </a:lnTo>
                  <a:lnTo>
                    <a:pt x="4744755" y="2223263"/>
                  </a:lnTo>
                  <a:lnTo>
                    <a:pt x="4741304" y="2176954"/>
                  </a:lnTo>
                  <a:lnTo>
                    <a:pt x="4736928" y="2130599"/>
                  </a:lnTo>
                  <a:lnTo>
                    <a:pt x="4731623" y="2084208"/>
                  </a:lnTo>
                  <a:lnTo>
                    <a:pt x="4725381" y="2037795"/>
                  </a:lnTo>
                  <a:lnTo>
                    <a:pt x="4718198" y="1991370"/>
                  </a:lnTo>
                  <a:lnTo>
                    <a:pt x="4710067" y="1944945"/>
                  </a:lnTo>
                  <a:lnTo>
                    <a:pt x="4700983" y="1898532"/>
                  </a:lnTo>
                  <a:lnTo>
                    <a:pt x="4690940" y="1852143"/>
                  </a:lnTo>
                  <a:lnTo>
                    <a:pt x="4679933" y="1805788"/>
                  </a:lnTo>
                  <a:lnTo>
                    <a:pt x="4667954" y="1759480"/>
                  </a:lnTo>
                  <a:lnTo>
                    <a:pt x="4654999" y="1713230"/>
                  </a:lnTo>
                  <a:lnTo>
                    <a:pt x="4641062" y="1667051"/>
                  </a:lnTo>
                  <a:lnTo>
                    <a:pt x="4626137" y="1620953"/>
                  </a:lnTo>
                  <a:lnTo>
                    <a:pt x="4610293" y="1575162"/>
                  </a:lnTo>
                  <a:lnTo>
                    <a:pt x="4593612" y="1529902"/>
                  </a:lnTo>
                  <a:lnTo>
                    <a:pt x="4576104" y="1485177"/>
                  </a:lnTo>
                  <a:lnTo>
                    <a:pt x="4557781" y="1440994"/>
                  </a:lnTo>
                  <a:lnTo>
                    <a:pt x="4538655" y="1397357"/>
                  </a:lnTo>
                  <a:lnTo>
                    <a:pt x="4518738" y="1354274"/>
                  </a:lnTo>
                  <a:lnTo>
                    <a:pt x="4498041" y="1311750"/>
                  </a:lnTo>
                  <a:lnTo>
                    <a:pt x="4476577" y="1269790"/>
                  </a:lnTo>
                  <a:lnTo>
                    <a:pt x="4454355" y="1228401"/>
                  </a:lnTo>
                  <a:lnTo>
                    <a:pt x="4431389" y="1187588"/>
                  </a:lnTo>
                  <a:lnTo>
                    <a:pt x="4407690" y="1147358"/>
                  </a:lnTo>
                  <a:lnTo>
                    <a:pt x="4383269" y="1107715"/>
                  </a:lnTo>
                  <a:lnTo>
                    <a:pt x="4358138" y="1068665"/>
                  </a:lnTo>
                  <a:lnTo>
                    <a:pt x="4332309" y="1030215"/>
                  </a:lnTo>
                  <a:lnTo>
                    <a:pt x="4305793" y="992370"/>
                  </a:lnTo>
                  <a:lnTo>
                    <a:pt x="4278603" y="955137"/>
                  </a:lnTo>
                  <a:lnTo>
                    <a:pt x="4250748" y="918520"/>
                  </a:lnTo>
                  <a:lnTo>
                    <a:pt x="4222243" y="882526"/>
                  </a:lnTo>
                  <a:lnTo>
                    <a:pt x="4193097" y="847160"/>
                  </a:lnTo>
                  <a:lnTo>
                    <a:pt x="4163323" y="812429"/>
                  </a:lnTo>
                  <a:lnTo>
                    <a:pt x="4132932" y="778337"/>
                  </a:lnTo>
                  <a:lnTo>
                    <a:pt x="4101936" y="744892"/>
                  </a:lnTo>
                  <a:lnTo>
                    <a:pt x="4070346" y="712098"/>
                  </a:lnTo>
                  <a:lnTo>
                    <a:pt x="4038174" y="679961"/>
                  </a:lnTo>
                  <a:lnTo>
                    <a:pt x="4005433" y="648488"/>
                  </a:lnTo>
                  <a:lnTo>
                    <a:pt x="3972132" y="617684"/>
                  </a:lnTo>
                  <a:lnTo>
                    <a:pt x="3938285" y="587554"/>
                  </a:lnTo>
                  <a:lnTo>
                    <a:pt x="3903902" y="558106"/>
                  </a:lnTo>
                  <a:lnTo>
                    <a:pt x="3868996" y="529343"/>
                  </a:lnTo>
                  <a:lnTo>
                    <a:pt x="3833578" y="501273"/>
                  </a:lnTo>
                  <a:lnTo>
                    <a:pt x="3797659" y="473901"/>
                  </a:lnTo>
                  <a:lnTo>
                    <a:pt x="3761251" y="447233"/>
                  </a:lnTo>
                  <a:lnTo>
                    <a:pt x="3724367" y="421275"/>
                  </a:lnTo>
                  <a:lnTo>
                    <a:pt x="3687017" y="396031"/>
                  </a:lnTo>
                  <a:lnTo>
                    <a:pt x="3649213" y="371510"/>
                  </a:lnTo>
                  <a:lnTo>
                    <a:pt x="3610967" y="347715"/>
                  </a:lnTo>
                  <a:lnTo>
                    <a:pt x="3572290" y="324653"/>
                  </a:lnTo>
                  <a:lnTo>
                    <a:pt x="3533194" y="302330"/>
                  </a:lnTo>
                  <a:lnTo>
                    <a:pt x="3493692" y="280751"/>
                  </a:lnTo>
                  <a:lnTo>
                    <a:pt x="3453793" y="259922"/>
                  </a:lnTo>
                  <a:lnTo>
                    <a:pt x="3413511" y="239849"/>
                  </a:lnTo>
                  <a:lnTo>
                    <a:pt x="3372856" y="220539"/>
                  </a:lnTo>
                  <a:lnTo>
                    <a:pt x="3331840" y="201996"/>
                  </a:lnTo>
                  <a:lnTo>
                    <a:pt x="3290476" y="184226"/>
                  </a:lnTo>
                  <a:lnTo>
                    <a:pt x="3248774" y="167236"/>
                  </a:lnTo>
                  <a:lnTo>
                    <a:pt x="3206746" y="151030"/>
                  </a:lnTo>
                  <a:lnTo>
                    <a:pt x="3164404" y="135616"/>
                  </a:lnTo>
                  <a:lnTo>
                    <a:pt x="3121759" y="120998"/>
                  </a:lnTo>
                  <a:lnTo>
                    <a:pt x="3078824" y="107182"/>
                  </a:lnTo>
                  <a:lnTo>
                    <a:pt x="3035609" y="94175"/>
                  </a:lnTo>
                  <a:lnTo>
                    <a:pt x="2992127" y="81982"/>
                  </a:lnTo>
                  <a:lnTo>
                    <a:pt x="2948388" y="70608"/>
                  </a:lnTo>
                  <a:lnTo>
                    <a:pt x="2904406" y="60061"/>
                  </a:lnTo>
                  <a:lnTo>
                    <a:pt x="2860191" y="50345"/>
                  </a:lnTo>
                  <a:lnTo>
                    <a:pt x="2815754" y="41465"/>
                  </a:lnTo>
                  <a:lnTo>
                    <a:pt x="2771109" y="33430"/>
                  </a:lnTo>
                  <a:lnTo>
                    <a:pt x="2726265" y="26242"/>
                  </a:lnTo>
                  <a:lnTo>
                    <a:pt x="2681236" y="19910"/>
                  </a:lnTo>
                  <a:lnTo>
                    <a:pt x="2636031" y="14438"/>
                  </a:lnTo>
                  <a:lnTo>
                    <a:pt x="2590665" y="9832"/>
                  </a:lnTo>
                  <a:lnTo>
                    <a:pt x="2545146" y="6098"/>
                  </a:lnTo>
                  <a:lnTo>
                    <a:pt x="2499489" y="3242"/>
                  </a:lnTo>
                  <a:lnTo>
                    <a:pt x="2453703" y="1270"/>
                  </a:lnTo>
                  <a:lnTo>
                    <a:pt x="2407801" y="187"/>
                  </a:lnTo>
                  <a:lnTo>
                    <a:pt x="2361795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050396" y="893729"/>
              <a:ext cx="4267200" cy="4267200"/>
            </a:xfrm>
            <a:custGeom>
              <a:avLst/>
              <a:gdLst/>
              <a:ahLst/>
              <a:cxnLst/>
              <a:rect l="l" t="t" r="r" b="b"/>
              <a:pathLst>
                <a:path w="4267200" h="4267200">
                  <a:moveTo>
                    <a:pt x="2131224" y="0"/>
                  </a:moveTo>
                  <a:lnTo>
                    <a:pt x="2085779" y="560"/>
                  </a:lnTo>
                  <a:lnTo>
                    <a:pt x="2040428" y="2090"/>
                  </a:lnTo>
                  <a:lnTo>
                    <a:pt x="1995186" y="4585"/>
                  </a:lnTo>
                  <a:lnTo>
                    <a:pt x="1950068" y="8037"/>
                  </a:lnTo>
                  <a:lnTo>
                    <a:pt x="1905090" y="12441"/>
                  </a:lnTo>
                  <a:lnTo>
                    <a:pt x="1860265" y="17792"/>
                  </a:lnTo>
                  <a:lnTo>
                    <a:pt x="1815609" y="24084"/>
                  </a:lnTo>
                  <a:lnTo>
                    <a:pt x="1771137" y="31311"/>
                  </a:lnTo>
                  <a:lnTo>
                    <a:pt x="1726863" y="39466"/>
                  </a:lnTo>
                  <a:lnTo>
                    <a:pt x="1682803" y="48546"/>
                  </a:lnTo>
                  <a:lnTo>
                    <a:pt x="1638971" y="58542"/>
                  </a:lnTo>
                  <a:lnTo>
                    <a:pt x="1595382" y="69451"/>
                  </a:lnTo>
                  <a:lnTo>
                    <a:pt x="1552051" y="81265"/>
                  </a:lnTo>
                  <a:lnTo>
                    <a:pt x="1508994" y="93980"/>
                  </a:lnTo>
                  <a:lnTo>
                    <a:pt x="1466224" y="107589"/>
                  </a:lnTo>
                  <a:lnTo>
                    <a:pt x="1423756" y="122087"/>
                  </a:lnTo>
                  <a:lnTo>
                    <a:pt x="1381607" y="137468"/>
                  </a:lnTo>
                  <a:lnTo>
                    <a:pt x="1339789" y="153726"/>
                  </a:lnTo>
                  <a:lnTo>
                    <a:pt x="1298319" y="170855"/>
                  </a:lnTo>
                  <a:lnTo>
                    <a:pt x="1257212" y="188850"/>
                  </a:lnTo>
                  <a:lnTo>
                    <a:pt x="1216481" y="207704"/>
                  </a:lnTo>
                  <a:lnTo>
                    <a:pt x="1176142" y="227412"/>
                  </a:lnTo>
                  <a:lnTo>
                    <a:pt x="1136210" y="247969"/>
                  </a:lnTo>
                  <a:lnTo>
                    <a:pt x="1096700" y="269368"/>
                  </a:lnTo>
                  <a:lnTo>
                    <a:pt x="1057626" y="291603"/>
                  </a:lnTo>
                  <a:lnTo>
                    <a:pt x="1019004" y="314670"/>
                  </a:lnTo>
                  <a:lnTo>
                    <a:pt x="980848" y="338561"/>
                  </a:lnTo>
                  <a:lnTo>
                    <a:pt x="943174" y="363272"/>
                  </a:lnTo>
                  <a:lnTo>
                    <a:pt x="905995" y="388796"/>
                  </a:lnTo>
                  <a:lnTo>
                    <a:pt x="869327" y="415128"/>
                  </a:lnTo>
                  <a:lnTo>
                    <a:pt x="833185" y="442262"/>
                  </a:lnTo>
                  <a:lnTo>
                    <a:pt x="797584" y="470192"/>
                  </a:lnTo>
                  <a:lnTo>
                    <a:pt x="762539" y="498912"/>
                  </a:lnTo>
                  <a:lnTo>
                    <a:pt x="728064" y="528417"/>
                  </a:lnTo>
                  <a:lnTo>
                    <a:pt x="694174" y="558700"/>
                  </a:lnTo>
                  <a:lnTo>
                    <a:pt x="660884" y="589757"/>
                  </a:lnTo>
                  <a:lnTo>
                    <a:pt x="628210" y="621581"/>
                  </a:lnTo>
                  <a:lnTo>
                    <a:pt x="596166" y="654166"/>
                  </a:lnTo>
                  <a:lnTo>
                    <a:pt x="564766" y="687506"/>
                  </a:lnTo>
                  <a:lnTo>
                    <a:pt x="534026" y="721597"/>
                  </a:lnTo>
                  <a:lnTo>
                    <a:pt x="503961" y="756432"/>
                  </a:lnTo>
                  <a:lnTo>
                    <a:pt x="474585" y="792005"/>
                  </a:lnTo>
                  <a:lnTo>
                    <a:pt x="445913" y="828310"/>
                  </a:lnTo>
                  <a:lnTo>
                    <a:pt x="417961" y="865343"/>
                  </a:lnTo>
                  <a:lnTo>
                    <a:pt x="390743" y="903096"/>
                  </a:lnTo>
                  <a:lnTo>
                    <a:pt x="364274" y="941564"/>
                  </a:lnTo>
                  <a:lnTo>
                    <a:pt x="338568" y="980742"/>
                  </a:lnTo>
                  <a:lnTo>
                    <a:pt x="313642" y="1020623"/>
                  </a:lnTo>
                  <a:lnTo>
                    <a:pt x="289509" y="1061202"/>
                  </a:lnTo>
                  <a:lnTo>
                    <a:pt x="266184" y="1102474"/>
                  </a:lnTo>
                  <a:lnTo>
                    <a:pt x="243683" y="1144431"/>
                  </a:lnTo>
                  <a:lnTo>
                    <a:pt x="222020" y="1187069"/>
                  </a:lnTo>
                  <a:lnTo>
                    <a:pt x="201210" y="1230381"/>
                  </a:lnTo>
                  <a:lnTo>
                    <a:pt x="181269" y="1274363"/>
                  </a:lnTo>
                  <a:lnTo>
                    <a:pt x="162307" y="1318775"/>
                  </a:lnTo>
                  <a:lnTo>
                    <a:pt x="144426" y="1363376"/>
                  </a:lnTo>
                  <a:lnTo>
                    <a:pt x="127618" y="1408151"/>
                  </a:lnTo>
                  <a:lnTo>
                    <a:pt x="111878" y="1453084"/>
                  </a:lnTo>
                  <a:lnTo>
                    <a:pt x="97200" y="1498160"/>
                  </a:lnTo>
                  <a:lnTo>
                    <a:pt x="83579" y="1543365"/>
                  </a:lnTo>
                  <a:lnTo>
                    <a:pt x="71008" y="1588684"/>
                  </a:lnTo>
                  <a:lnTo>
                    <a:pt x="59482" y="1634102"/>
                  </a:lnTo>
                  <a:lnTo>
                    <a:pt x="48995" y="1679605"/>
                  </a:lnTo>
                  <a:lnTo>
                    <a:pt x="39541" y="1725176"/>
                  </a:lnTo>
                  <a:lnTo>
                    <a:pt x="31115" y="1770802"/>
                  </a:lnTo>
                  <a:lnTo>
                    <a:pt x="23710" y="1816467"/>
                  </a:lnTo>
                  <a:lnTo>
                    <a:pt x="17322" y="1862157"/>
                  </a:lnTo>
                  <a:lnTo>
                    <a:pt x="11943" y="1907856"/>
                  </a:lnTo>
                  <a:lnTo>
                    <a:pt x="7569" y="1953551"/>
                  </a:lnTo>
                  <a:lnTo>
                    <a:pt x="4193" y="1999225"/>
                  </a:lnTo>
                  <a:lnTo>
                    <a:pt x="1810" y="2044864"/>
                  </a:lnTo>
                  <a:lnTo>
                    <a:pt x="414" y="2090454"/>
                  </a:lnTo>
                  <a:lnTo>
                    <a:pt x="0" y="2135979"/>
                  </a:lnTo>
                  <a:lnTo>
                    <a:pt x="560" y="2181424"/>
                  </a:lnTo>
                  <a:lnTo>
                    <a:pt x="2090" y="2226776"/>
                  </a:lnTo>
                  <a:lnTo>
                    <a:pt x="4585" y="2272017"/>
                  </a:lnTo>
                  <a:lnTo>
                    <a:pt x="8037" y="2317135"/>
                  </a:lnTo>
                  <a:lnTo>
                    <a:pt x="12441" y="2362113"/>
                  </a:lnTo>
                  <a:lnTo>
                    <a:pt x="17792" y="2406938"/>
                  </a:lnTo>
                  <a:lnTo>
                    <a:pt x="24084" y="2451594"/>
                  </a:lnTo>
                  <a:lnTo>
                    <a:pt x="31311" y="2496066"/>
                  </a:lnTo>
                  <a:lnTo>
                    <a:pt x="39466" y="2540340"/>
                  </a:lnTo>
                  <a:lnTo>
                    <a:pt x="48546" y="2584400"/>
                  </a:lnTo>
                  <a:lnTo>
                    <a:pt x="58542" y="2628232"/>
                  </a:lnTo>
                  <a:lnTo>
                    <a:pt x="69451" y="2671820"/>
                  </a:lnTo>
                  <a:lnTo>
                    <a:pt x="81265" y="2715151"/>
                  </a:lnTo>
                  <a:lnTo>
                    <a:pt x="93980" y="2758209"/>
                  </a:lnTo>
                  <a:lnTo>
                    <a:pt x="107589" y="2800979"/>
                  </a:lnTo>
                  <a:lnTo>
                    <a:pt x="122087" y="2843446"/>
                  </a:lnTo>
                  <a:lnTo>
                    <a:pt x="137468" y="2885596"/>
                  </a:lnTo>
                  <a:lnTo>
                    <a:pt x="153726" y="2927413"/>
                  </a:lnTo>
                  <a:lnTo>
                    <a:pt x="170855" y="2968883"/>
                  </a:lnTo>
                  <a:lnTo>
                    <a:pt x="188849" y="3009990"/>
                  </a:lnTo>
                  <a:lnTo>
                    <a:pt x="207704" y="3050721"/>
                  </a:lnTo>
                  <a:lnTo>
                    <a:pt x="227412" y="3091060"/>
                  </a:lnTo>
                  <a:lnTo>
                    <a:pt x="247969" y="3130992"/>
                  </a:lnTo>
                  <a:lnTo>
                    <a:pt x="269368" y="3170502"/>
                  </a:lnTo>
                  <a:lnTo>
                    <a:pt x="291603" y="3209576"/>
                  </a:lnTo>
                  <a:lnTo>
                    <a:pt x="314670" y="3248198"/>
                  </a:lnTo>
                  <a:lnTo>
                    <a:pt x="338561" y="3286354"/>
                  </a:lnTo>
                  <a:lnTo>
                    <a:pt x="363272" y="3324028"/>
                  </a:lnTo>
                  <a:lnTo>
                    <a:pt x="388796" y="3361207"/>
                  </a:lnTo>
                  <a:lnTo>
                    <a:pt x="415128" y="3397875"/>
                  </a:lnTo>
                  <a:lnTo>
                    <a:pt x="442261" y="3434016"/>
                  </a:lnTo>
                  <a:lnTo>
                    <a:pt x="470191" y="3469618"/>
                  </a:lnTo>
                  <a:lnTo>
                    <a:pt x="498911" y="3504663"/>
                  </a:lnTo>
                  <a:lnTo>
                    <a:pt x="528416" y="3539138"/>
                  </a:lnTo>
                  <a:lnTo>
                    <a:pt x="558700" y="3573028"/>
                  </a:lnTo>
                  <a:lnTo>
                    <a:pt x="589756" y="3606317"/>
                  </a:lnTo>
                  <a:lnTo>
                    <a:pt x="621580" y="3638992"/>
                  </a:lnTo>
                  <a:lnTo>
                    <a:pt x="654165" y="3671036"/>
                  </a:lnTo>
                  <a:lnTo>
                    <a:pt x="687506" y="3702436"/>
                  </a:lnTo>
                  <a:lnTo>
                    <a:pt x="721597" y="3733176"/>
                  </a:lnTo>
                  <a:lnTo>
                    <a:pt x="756431" y="3763241"/>
                  </a:lnTo>
                  <a:lnTo>
                    <a:pt x="792004" y="3792617"/>
                  </a:lnTo>
                  <a:lnTo>
                    <a:pt x="828310" y="3821288"/>
                  </a:lnTo>
                  <a:lnTo>
                    <a:pt x="865342" y="3849241"/>
                  </a:lnTo>
                  <a:lnTo>
                    <a:pt x="903095" y="3876459"/>
                  </a:lnTo>
                  <a:lnTo>
                    <a:pt x="941563" y="3902928"/>
                  </a:lnTo>
                  <a:lnTo>
                    <a:pt x="980741" y="3928633"/>
                  </a:lnTo>
                  <a:lnTo>
                    <a:pt x="1020622" y="3953560"/>
                  </a:lnTo>
                  <a:lnTo>
                    <a:pt x="1061201" y="3977693"/>
                  </a:lnTo>
                  <a:lnTo>
                    <a:pt x="1102473" y="4001017"/>
                  </a:lnTo>
                  <a:lnTo>
                    <a:pt x="1144430" y="4023519"/>
                  </a:lnTo>
                  <a:lnTo>
                    <a:pt x="1187068" y="4045182"/>
                  </a:lnTo>
                  <a:lnTo>
                    <a:pt x="1230380" y="4065991"/>
                  </a:lnTo>
                  <a:lnTo>
                    <a:pt x="1274361" y="4085933"/>
                  </a:lnTo>
                  <a:lnTo>
                    <a:pt x="1318774" y="4104894"/>
                  </a:lnTo>
                  <a:lnTo>
                    <a:pt x="1363375" y="4122776"/>
                  </a:lnTo>
                  <a:lnTo>
                    <a:pt x="1408150" y="4139584"/>
                  </a:lnTo>
                  <a:lnTo>
                    <a:pt x="1453083" y="4155324"/>
                  </a:lnTo>
                  <a:lnTo>
                    <a:pt x="1498159" y="4170002"/>
                  </a:lnTo>
                  <a:lnTo>
                    <a:pt x="1543364" y="4183624"/>
                  </a:lnTo>
                  <a:lnTo>
                    <a:pt x="1588684" y="4196195"/>
                  </a:lnTo>
                  <a:lnTo>
                    <a:pt x="1634102" y="4207721"/>
                  </a:lnTo>
                  <a:lnTo>
                    <a:pt x="1679604" y="4218208"/>
                  </a:lnTo>
                  <a:lnTo>
                    <a:pt x="1725175" y="4227662"/>
                  </a:lnTo>
                  <a:lnTo>
                    <a:pt x="1770801" y="4236088"/>
                  </a:lnTo>
                  <a:lnTo>
                    <a:pt x="1816466" y="4243493"/>
                  </a:lnTo>
                  <a:lnTo>
                    <a:pt x="1862156" y="4249882"/>
                  </a:lnTo>
                  <a:lnTo>
                    <a:pt x="1907856" y="4255260"/>
                  </a:lnTo>
                  <a:lnTo>
                    <a:pt x="1953550" y="4259635"/>
                  </a:lnTo>
                  <a:lnTo>
                    <a:pt x="1999224" y="4263010"/>
                  </a:lnTo>
                  <a:lnTo>
                    <a:pt x="2044864" y="4265393"/>
                  </a:lnTo>
                  <a:lnTo>
                    <a:pt x="2090454" y="4266789"/>
                  </a:lnTo>
                  <a:lnTo>
                    <a:pt x="2135979" y="4267204"/>
                  </a:lnTo>
                  <a:lnTo>
                    <a:pt x="2181424" y="4266644"/>
                  </a:lnTo>
                  <a:lnTo>
                    <a:pt x="2226775" y="4265113"/>
                  </a:lnTo>
                  <a:lnTo>
                    <a:pt x="2272017" y="4262619"/>
                  </a:lnTo>
                  <a:lnTo>
                    <a:pt x="2317134" y="4259167"/>
                  </a:lnTo>
                  <a:lnTo>
                    <a:pt x="2362113" y="4254763"/>
                  </a:lnTo>
                  <a:lnTo>
                    <a:pt x="2406938" y="4249412"/>
                  </a:lnTo>
                  <a:lnTo>
                    <a:pt x="2451594" y="4243120"/>
                  </a:lnTo>
                  <a:lnTo>
                    <a:pt x="2496066" y="4235893"/>
                  </a:lnTo>
                  <a:lnTo>
                    <a:pt x="2540339" y="4227738"/>
                  </a:lnTo>
                  <a:lnTo>
                    <a:pt x="2584400" y="4218658"/>
                  </a:lnTo>
                  <a:lnTo>
                    <a:pt x="2628231" y="4208662"/>
                  </a:lnTo>
                  <a:lnTo>
                    <a:pt x="2671820" y="4197753"/>
                  </a:lnTo>
                  <a:lnTo>
                    <a:pt x="2715151" y="4185939"/>
                  </a:lnTo>
                  <a:lnTo>
                    <a:pt x="2758209" y="4173224"/>
                  </a:lnTo>
                  <a:lnTo>
                    <a:pt x="2800979" y="4159615"/>
                  </a:lnTo>
                  <a:lnTo>
                    <a:pt x="2843446" y="4145117"/>
                  </a:lnTo>
                  <a:lnTo>
                    <a:pt x="2885595" y="4129736"/>
                  </a:lnTo>
                  <a:lnTo>
                    <a:pt x="2927413" y="4113478"/>
                  </a:lnTo>
                  <a:lnTo>
                    <a:pt x="2968883" y="4096349"/>
                  </a:lnTo>
                  <a:lnTo>
                    <a:pt x="3009990" y="4078355"/>
                  </a:lnTo>
                  <a:lnTo>
                    <a:pt x="3050721" y="4059500"/>
                  </a:lnTo>
                  <a:lnTo>
                    <a:pt x="3091060" y="4039792"/>
                  </a:lnTo>
                  <a:lnTo>
                    <a:pt x="3130992" y="4019235"/>
                  </a:lnTo>
                  <a:lnTo>
                    <a:pt x="3170502" y="3997837"/>
                  </a:lnTo>
                  <a:lnTo>
                    <a:pt x="3209576" y="3975601"/>
                  </a:lnTo>
                  <a:lnTo>
                    <a:pt x="3248198" y="3952535"/>
                  </a:lnTo>
                  <a:lnTo>
                    <a:pt x="3286354" y="3928643"/>
                  </a:lnTo>
                  <a:lnTo>
                    <a:pt x="3324028" y="3903933"/>
                  </a:lnTo>
                  <a:lnTo>
                    <a:pt x="3361207" y="3878408"/>
                  </a:lnTo>
                  <a:lnTo>
                    <a:pt x="3397875" y="3852077"/>
                  </a:lnTo>
                  <a:lnTo>
                    <a:pt x="3434016" y="3824943"/>
                  </a:lnTo>
                  <a:lnTo>
                    <a:pt x="3469617" y="3797013"/>
                  </a:lnTo>
                  <a:lnTo>
                    <a:pt x="3504663" y="3768293"/>
                  </a:lnTo>
                  <a:lnTo>
                    <a:pt x="3539138" y="3738788"/>
                  </a:lnTo>
                  <a:lnTo>
                    <a:pt x="3573028" y="3708505"/>
                  </a:lnTo>
                  <a:lnTo>
                    <a:pt x="3606317" y="3677448"/>
                  </a:lnTo>
                  <a:lnTo>
                    <a:pt x="3638992" y="3645625"/>
                  </a:lnTo>
                  <a:lnTo>
                    <a:pt x="3671036" y="3613039"/>
                  </a:lnTo>
                  <a:lnTo>
                    <a:pt x="3702436" y="3579699"/>
                  </a:lnTo>
                  <a:lnTo>
                    <a:pt x="3733176" y="3545608"/>
                  </a:lnTo>
                  <a:lnTo>
                    <a:pt x="3763241" y="3510773"/>
                  </a:lnTo>
                  <a:lnTo>
                    <a:pt x="3792617" y="3475200"/>
                  </a:lnTo>
                  <a:lnTo>
                    <a:pt x="3821288" y="3438895"/>
                  </a:lnTo>
                  <a:lnTo>
                    <a:pt x="3849241" y="3401863"/>
                  </a:lnTo>
                  <a:lnTo>
                    <a:pt x="3876459" y="3364110"/>
                  </a:lnTo>
                  <a:lnTo>
                    <a:pt x="3902928" y="3325641"/>
                  </a:lnTo>
                  <a:lnTo>
                    <a:pt x="3928633" y="3286464"/>
                  </a:lnTo>
                  <a:lnTo>
                    <a:pt x="3953560" y="3246583"/>
                  </a:lnTo>
                  <a:lnTo>
                    <a:pt x="3977693" y="3206004"/>
                  </a:lnTo>
                  <a:lnTo>
                    <a:pt x="4001017" y="3164733"/>
                  </a:lnTo>
                  <a:lnTo>
                    <a:pt x="4023519" y="3122775"/>
                  </a:lnTo>
                  <a:lnTo>
                    <a:pt x="4045182" y="3080138"/>
                  </a:lnTo>
                  <a:lnTo>
                    <a:pt x="4065991" y="3036825"/>
                  </a:lnTo>
                  <a:lnTo>
                    <a:pt x="4085933" y="2992844"/>
                  </a:lnTo>
                  <a:lnTo>
                    <a:pt x="4104894" y="2948431"/>
                  </a:lnTo>
                  <a:lnTo>
                    <a:pt x="4122776" y="2903830"/>
                  </a:lnTo>
                  <a:lnTo>
                    <a:pt x="4139584" y="2859055"/>
                  </a:lnTo>
                  <a:lnTo>
                    <a:pt x="4155324" y="2814122"/>
                  </a:lnTo>
                  <a:lnTo>
                    <a:pt x="4170002" y="2769046"/>
                  </a:lnTo>
                  <a:lnTo>
                    <a:pt x="4183624" y="2723840"/>
                  </a:lnTo>
                  <a:lnTo>
                    <a:pt x="4196195" y="2678521"/>
                  </a:lnTo>
                  <a:lnTo>
                    <a:pt x="4207721" y="2633103"/>
                  </a:lnTo>
                  <a:lnTo>
                    <a:pt x="4218208" y="2587601"/>
                  </a:lnTo>
                  <a:lnTo>
                    <a:pt x="4227662" y="2542029"/>
                  </a:lnTo>
                  <a:lnTo>
                    <a:pt x="4236088" y="2496403"/>
                  </a:lnTo>
                  <a:lnTo>
                    <a:pt x="4243493" y="2450738"/>
                  </a:lnTo>
                  <a:lnTo>
                    <a:pt x="4249882" y="2405048"/>
                  </a:lnTo>
                  <a:lnTo>
                    <a:pt x="4255260" y="2359348"/>
                  </a:lnTo>
                  <a:lnTo>
                    <a:pt x="4259635" y="2313654"/>
                  </a:lnTo>
                  <a:lnTo>
                    <a:pt x="4263010" y="2267980"/>
                  </a:lnTo>
                  <a:lnTo>
                    <a:pt x="4265393" y="2222340"/>
                  </a:lnTo>
                  <a:lnTo>
                    <a:pt x="4266789" y="2176750"/>
                  </a:lnTo>
                  <a:lnTo>
                    <a:pt x="4267204" y="2131225"/>
                  </a:lnTo>
                  <a:lnTo>
                    <a:pt x="4266643" y="2085780"/>
                  </a:lnTo>
                  <a:lnTo>
                    <a:pt x="4265113" y="2040429"/>
                  </a:lnTo>
                  <a:lnTo>
                    <a:pt x="4262619" y="1995187"/>
                  </a:lnTo>
                  <a:lnTo>
                    <a:pt x="4259167" y="1950069"/>
                  </a:lnTo>
                  <a:lnTo>
                    <a:pt x="4254762" y="1905091"/>
                  </a:lnTo>
                  <a:lnTo>
                    <a:pt x="4249411" y="1860266"/>
                  </a:lnTo>
                  <a:lnTo>
                    <a:pt x="4243120" y="1815610"/>
                  </a:lnTo>
                  <a:lnTo>
                    <a:pt x="4235893" y="1771138"/>
                  </a:lnTo>
                  <a:lnTo>
                    <a:pt x="4227737" y="1726864"/>
                  </a:lnTo>
                  <a:lnTo>
                    <a:pt x="4218658" y="1682804"/>
                  </a:lnTo>
                  <a:lnTo>
                    <a:pt x="4208661" y="1638972"/>
                  </a:lnTo>
                  <a:lnTo>
                    <a:pt x="4197753" y="1595384"/>
                  </a:lnTo>
                  <a:lnTo>
                    <a:pt x="4185938" y="1552053"/>
                  </a:lnTo>
                  <a:lnTo>
                    <a:pt x="4173223" y="1508995"/>
                  </a:lnTo>
                  <a:lnTo>
                    <a:pt x="4159614" y="1466225"/>
                  </a:lnTo>
                  <a:lnTo>
                    <a:pt x="4145116" y="1423758"/>
                  </a:lnTo>
                  <a:lnTo>
                    <a:pt x="4129736" y="1381608"/>
                  </a:lnTo>
                  <a:lnTo>
                    <a:pt x="4113478" y="1339791"/>
                  </a:lnTo>
                  <a:lnTo>
                    <a:pt x="4096349" y="1298321"/>
                  </a:lnTo>
                  <a:lnTo>
                    <a:pt x="4078354" y="1257213"/>
                  </a:lnTo>
                  <a:lnTo>
                    <a:pt x="4059500" y="1216483"/>
                  </a:lnTo>
                  <a:lnTo>
                    <a:pt x="4039791" y="1176144"/>
                  </a:lnTo>
                  <a:lnTo>
                    <a:pt x="4019235" y="1136212"/>
                  </a:lnTo>
                  <a:lnTo>
                    <a:pt x="3997836" y="1096702"/>
                  </a:lnTo>
                  <a:lnTo>
                    <a:pt x="3975600" y="1057628"/>
                  </a:lnTo>
                  <a:lnTo>
                    <a:pt x="3952534" y="1019006"/>
                  </a:lnTo>
                  <a:lnTo>
                    <a:pt x="3928642" y="980850"/>
                  </a:lnTo>
                  <a:lnTo>
                    <a:pt x="3903932" y="943175"/>
                  </a:lnTo>
                  <a:lnTo>
                    <a:pt x="3878408" y="905997"/>
                  </a:lnTo>
                  <a:lnTo>
                    <a:pt x="3852076" y="869329"/>
                  </a:lnTo>
                  <a:lnTo>
                    <a:pt x="3824942" y="833187"/>
                  </a:lnTo>
                  <a:lnTo>
                    <a:pt x="3797012" y="797586"/>
                  </a:lnTo>
                  <a:lnTo>
                    <a:pt x="3768292" y="762540"/>
                  </a:lnTo>
                  <a:lnTo>
                    <a:pt x="3738787" y="728065"/>
                  </a:lnTo>
                  <a:lnTo>
                    <a:pt x="3708504" y="694176"/>
                  </a:lnTo>
                  <a:lnTo>
                    <a:pt x="3677447" y="660886"/>
                  </a:lnTo>
                  <a:lnTo>
                    <a:pt x="3645623" y="628212"/>
                  </a:lnTo>
                  <a:lnTo>
                    <a:pt x="3613038" y="596167"/>
                  </a:lnTo>
                  <a:lnTo>
                    <a:pt x="3579698" y="564767"/>
                  </a:lnTo>
                  <a:lnTo>
                    <a:pt x="3545607" y="534027"/>
                  </a:lnTo>
                  <a:lnTo>
                    <a:pt x="3510772" y="503962"/>
                  </a:lnTo>
                  <a:lnTo>
                    <a:pt x="3475199" y="474586"/>
                  </a:lnTo>
                  <a:lnTo>
                    <a:pt x="3438894" y="445915"/>
                  </a:lnTo>
                  <a:lnTo>
                    <a:pt x="3401862" y="417962"/>
                  </a:lnTo>
                  <a:lnTo>
                    <a:pt x="3364109" y="390744"/>
                  </a:lnTo>
                  <a:lnTo>
                    <a:pt x="3325640" y="364275"/>
                  </a:lnTo>
                  <a:lnTo>
                    <a:pt x="3286463" y="338569"/>
                  </a:lnTo>
                  <a:lnTo>
                    <a:pt x="3246581" y="313643"/>
                  </a:lnTo>
                  <a:lnTo>
                    <a:pt x="3206002" y="289510"/>
                  </a:lnTo>
                  <a:lnTo>
                    <a:pt x="3164731" y="266185"/>
                  </a:lnTo>
                  <a:lnTo>
                    <a:pt x="3122774" y="243684"/>
                  </a:lnTo>
                  <a:lnTo>
                    <a:pt x="3080136" y="222021"/>
                  </a:lnTo>
                  <a:lnTo>
                    <a:pt x="3036824" y="201211"/>
                  </a:lnTo>
                  <a:lnTo>
                    <a:pt x="2992843" y="181269"/>
                  </a:lnTo>
                  <a:lnTo>
                    <a:pt x="2948430" y="162307"/>
                  </a:lnTo>
                  <a:lnTo>
                    <a:pt x="2903829" y="144426"/>
                  </a:lnTo>
                  <a:lnTo>
                    <a:pt x="2859054" y="127618"/>
                  </a:lnTo>
                  <a:lnTo>
                    <a:pt x="2814121" y="111878"/>
                  </a:lnTo>
                  <a:lnTo>
                    <a:pt x="2769045" y="97200"/>
                  </a:lnTo>
                  <a:lnTo>
                    <a:pt x="2723839" y="83579"/>
                  </a:lnTo>
                  <a:lnTo>
                    <a:pt x="2678520" y="71008"/>
                  </a:lnTo>
                  <a:lnTo>
                    <a:pt x="2633102" y="59482"/>
                  </a:lnTo>
                  <a:lnTo>
                    <a:pt x="2587600" y="48995"/>
                  </a:lnTo>
                  <a:lnTo>
                    <a:pt x="2542028" y="39541"/>
                  </a:lnTo>
                  <a:lnTo>
                    <a:pt x="2496402" y="31115"/>
                  </a:lnTo>
                  <a:lnTo>
                    <a:pt x="2450737" y="23710"/>
                  </a:lnTo>
                  <a:lnTo>
                    <a:pt x="2405047" y="17322"/>
                  </a:lnTo>
                  <a:lnTo>
                    <a:pt x="2359348" y="11943"/>
                  </a:lnTo>
                  <a:lnTo>
                    <a:pt x="2313653" y="7569"/>
                  </a:lnTo>
                  <a:lnTo>
                    <a:pt x="2267979" y="4193"/>
                  </a:lnTo>
                  <a:lnTo>
                    <a:pt x="2222339" y="1810"/>
                  </a:lnTo>
                  <a:lnTo>
                    <a:pt x="2176749" y="414"/>
                  </a:lnTo>
                  <a:lnTo>
                    <a:pt x="2131224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286977" y="2130310"/>
              <a:ext cx="1794510" cy="1794510"/>
            </a:xfrm>
            <a:custGeom>
              <a:avLst/>
              <a:gdLst/>
              <a:ahLst/>
              <a:cxnLst/>
              <a:rect l="l" t="t" r="r" b="b"/>
              <a:pathLst>
                <a:path w="1794510" h="1794510">
                  <a:moveTo>
                    <a:pt x="897022" y="0"/>
                  </a:moveTo>
                  <a:lnTo>
                    <a:pt x="849380" y="1243"/>
                  </a:lnTo>
                  <a:lnTo>
                    <a:pt x="802385" y="4931"/>
                  </a:lnTo>
                  <a:lnTo>
                    <a:pt x="756101" y="11003"/>
                  </a:lnTo>
                  <a:lnTo>
                    <a:pt x="710588" y="19397"/>
                  </a:lnTo>
                  <a:lnTo>
                    <a:pt x="665909" y="30049"/>
                  </a:lnTo>
                  <a:lnTo>
                    <a:pt x="622127" y="42900"/>
                  </a:lnTo>
                  <a:lnTo>
                    <a:pt x="579302" y="57885"/>
                  </a:lnTo>
                  <a:lnTo>
                    <a:pt x="537496" y="74944"/>
                  </a:lnTo>
                  <a:lnTo>
                    <a:pt x="496773" y="94014"/>
                  </a:lnTo>
                  <a:lnTo>
                    <a:pt x="457194" y="115034"/>
                  </a:lnTo>
                  <a:lnTo>
                    <a:pt x="418820" y="137942"/>
                  </a:lnTo>
                  <a:lnTo>
                    <a:pt x="381714" y="162675"/>
                  </a:lnTo>
                  <a:lnTo>
                    <a:pt x="345937" y="189171"/>
                  </a:lnTo>
                  <a:lnTo>
                    <a:pt x="311553" y="217369"/>
                  </a:lnTo>
                  <a:lnTo>
                    <a:pt x="278622" y="247207"/>
                  </a:lnTo>
                  <a:lnTo>
                    <a:pt x="247207" y="278622"/>
                  </a:lnTo>
                  <a:lnTo>
                    <a:pt x="217369" y="311553"/>
                  </a:lnTo>
                  <a:lnTo>
                    <a:pt x="189171" y="345938"/>
                  </a:lnTo>
                  <a:lnTo>
                    <a:pt x="162674" y="381714"/>
                  </a:lnTo>
                  <a:lnTo>
                    <a:pt x="137941" y="418820"/>
                  </a:lnTo>
                  <a:lnTo>
                    <a:pt x="115034" y="457194"/>
                  </a:lnTo>
                  <a:lnTo>
                    <a:pt x="94014" y="496774"/>
                  </a:lnTo>
                  <a:lnTo>
                    <a:pt x="74944" y="537497"/>
                  </a:lnTo>
                  <a:lnTo>
                    <a:pt x="57885" y="579302"/>
                  </a:lnTo>
                  <a:lnTo>
                    <a:pt x="42899" y="622127"/>
                  </a:lnTo>
                  <a:lnTo>
                    <a:pt x="30049" y="665910"/>
                  </a:lnTo>
                  <a:lnTo>
                    <a:pt x="19397" y="710588"/>
                  </a:lnTo>
                  <a:lnTo>
                    <a:pt x="11003" y="756101"/>
                  </a:lnTo>
                  <a:lnTo>
                    <a:pt x="4931" y="802385"/>
                  </a:lnTo>
                  <a:lnTo>
                    <a:pt x="1243" y="849380"/>
                  </a:lnTo>
                  <a:lnTo>
                    <a:pt x="0" y="897022"/>
                  </a:lnTo>
                  <a:lnTo>
                    <a:pt x="1243" y="944665"/>
                  </a:lnTo>
                  <a:lnTo>
                    <a:pt x="4931" y="991659"/>
                  </a:lnTo>
                  <a:lnTo>
                    <a:pt x="11003" y="1037944"/>
                  </a:lnTo>
                  <a:lnTo>
                    <a:pt x="19397" y="1083456"/>
                  </a:lnTo>
                  <a:lnTo>
                    <a:pt x="30049" y="1128135"/>
                  </a:lnTo>
                  <a:lnTo>
                    <a:pt x="42899" y="1171918"/>
                  </a:lnTo>
                  <a:lnTo>
                    <a:pt x="57885" y="1214743"/>
                  </a:lnTo>
                  <a:lnTo>
                    <a:pt x="74944" y="1256548"/>
                  </a:lnTo>
                  <a:lnTo>
                    <a:pt x="94014" y="1297271"/>
                  </a:lnTo>
                  <a:lnTo>
                    <a:pt x="115034" y="1336851"/>
                  </a:lnTo>
                  <a:lnTo>
                    <a:pt x="137941" y="1375224"/>
                  </a:lnTo>
                  <a:lnTo>
                    <a:pt x="162674" y="1412330"/>
                  </a:lnTo>
                  <a:lnTo>
                    <a:pt x="189171" y="1448107"/>
                  </a:lnTo>
                  <a:lnTo>
                    <a:pt x="217369" y="1482491"/>
                  </a:lnTo>
                  <a:lnTo>
                    <a:pt x="247207" y="1515422"/>
                  </a:lnTo>
                  <a:lnTo>
                    <a:pt x="278622" y="1546838"/>
                  </a:lnTo>
                  <a:lnTo>
                    <a:pt x="311553" y="1576675"/>
                  </a:lnTo>
                  <a:lnTo>
                    <a:pt x="345937" y="1604873"/>
                  </a:lnTo>
                  <a:lnTo>
                    <a:pt x="381714" y="1631370"/>
                  </a:lnTo>
                  <a:lnTo>
                    <a:pt x="418820" y="1656103"/>
                  </a:lnTo>
                  <a:lnTo>
                    <a:pt x="457194" y="1679010"/>
                  </a:lnTo>
                  <a:lnTo>
                    <a:pt x="496773" y="1700030"/>
                  </a:lnTo>
                  <a:lnTo>
                    <a:pt x="537496" y="1719100"/>
                  </a:lnTo>
                  <a:lnTo>
                    <a:pt x="579302" y="1736159"/>
                  </a:lnTo>
                  <a:lnTo>
                    <a:pt x="622127" y="1751145"/>
                  </a:lnTo>
                  <a:lnTo>
                    <a:pt x="665909" y="1763995"/>
                  </a:lnTo>
                  <a:lnTo>
                    <a:pt x="710588" y="1774648"/>
                  </a:lnTo>
                  <a:lnTo>
                    <a:pt x="756101" y="1783041"/>
                  </a:lnTo>
                  <a:lnTo>
                    <a:pt x="802385" y="1789113"/>
                  </a:lnTo>
                  <a:lnTo>
                    <a:pt x="849380" y="1792801"/>
                  </a:lnTo>
                  <a:lnTo>
                    <a:pt x="897022" y="1794045"/>
                  </a:lnTo>
                  <a:lnTo>
                    <a:pt x="944664" y="1792801"/>
                  </a:lnTo>
                  <a:lnTo>
                    <a:pt x="991659" y="1789113"/>
                  </a:lnTo>
                  <a:lnTo>
                    <a:pt x="1037943" y="1783041"/>
                  </a:lnTo>
                  <a:lnTo>
                    <a:pt x="1083456" y="1774648"/>
                  </a:lnTo>
                  <a:lnTo>
                    <a:pt x="1128134" y="1763995"/>
                  </a:lnTo>
                  <a:lnTo>
                    <a:pt x="1171917" y="1751145"/>
                  </a:lnTo>
                  <a:lnTo>
                    <a:pt x="1214742" y="1736159"/>
                  </a:lnTo>
                  <a:lnTo>
                    <a:pt x="1256547" y="1719100"/>
                  </a:lnTo>
                  <a:lnTo>
                    <a:pt x="1297271" y="1700030"/>
                  </a:lnTo>
                  <a:lnTo>
                    <a:pt x="1336850" y="1679010"/>
                  </a:lnTo>
                  <a:lnTo>
                    <a:pt x="1375224" y="1656103"/>
                  </a:lnTo>
                  <a:lnTo>
                    <a:pt x="1412330" y="1631370"/>
                  </a:lnTo>
                  <a:lnTo>
                    <a:pt x="1448106" y="1604873"/>
                  </a:lnTo>
                  <a:lnTo>
                    <a:pt x="1482491" y="1576675"/>
                  </a:lnTo>
                  <a:lnTo>
                    <a:pt x="1515422" y="1546838"/>
                  </a:lnTo>
                  <a:lnTo>
                    <a:pt x="1546837" y="1515422"/>
                  </a:lnTo>
                  <a:lnTo>
                    <a:pt x="1576675" y="1482491"/>
                  </a:lnTo>
                  <a:lnTo>
                    <a:pt x="1604873" y="1448107"/>
                  </a:lnTo>
                  <a:lnTo>
                    <a:pt x="1631369" y="1412330"/>
                  </a:lnTo>
                  <a:lnTo>
                    <a:pt x="1656102" y="1375224"/>
                  </a:lnTo>
                  <a:lnTo>
                    <a:pt x="1679010" y="1336851"/>
                  </a:lnTo>
                  <a:lnTo>
                    <a:pt x="1700030" y="1297271"/>
                  </a:lnTo>
                  <a:lnTo>
                    <a:pt x="1719100" y="1256548"/>
                  </a:lnTo>
                  <a:lnTo>
                    <a:pt x="1736159" y="1214743"/>
                  </a:lnTo>
                  <a:lnTo>
                    <a:pt x="1751145" y="1171918"/>
                  </a:lnTo>
                  <a:lnTo>
                    <a:pt x="1763995" y="1128135"/>
                  </a:lnTo>
                  <a:lnTo>
                    <a:pt x="1774647" y="1083456"/>
                  </a:lnTo>
                  <a:lnTo>
                    <a:pt x="1783041" y="1037944"/>
                  </a:lnTo>
                  <a:lnTo>
                    <a:pt x="1789113" y="991659"/>
                  </a:lnTo>
                  <a:lnTo>
                    <a:pt x="1792801" y="944665"/>
                  </a:lnTo>
                  <a:lnTo>
                    <a:pt x="1794045" y="897022"/>
                  </a:lnTo>
                  <a:lnTo>
                    <a:pt x="1792801" y="849380"/>
                  </a:lnTo>
                  <a:lnTo>
                    <a:pt x="1789113" y="802385"/>
                  </a:lnTo>
                  <a:lnTo>
                    <a:pt x="1783041" y="756101"/>
                  </a:lnTo>
                  <a:lnTo>
                    <a:pt x="1774647" y="710588"/>
                  </a:lnTo>
                  <a:lnTo>
                    <a:pt x="1763995" y="665910"/>
                  </a:lnTo>
                  <a:lnTo>
                    <a:pt x="1751145" y="622127"/>
                  </a:lnTo>
                  <a:lnTo>
                    <a:pt x="1736159" y="579302"/>
                  </a:lnTo>
                  <a:lnTo>
                    <a:pt x="1719100" y="537497"/>
                  </a:lnTo>
                  <a:lnTo>
                    <a:pt x="1700030" y="496774"/>
                  </a:lnTo>
                  <a:lnTo>
                    <a:pt x="1679010" y="457194"/>
                  </a:lnTo>
                  <a:lnTo>
                    <a:pt x="1656102" y="418820"/>
                  </a:lnTo>
                  <a:lnTo>
                    <a:pt x="1631369" y="381714"/>
                  </a:lnTo>
                  <a:lnTo>
                    <a:pt x="1604873" y="345938"/>
                  </a:lnTo>
                  <a:lnTo>
                    <a:pt x="1576675" y="311553"/>
                  </a:lnTo>
                  <a:lnTo>
                    <a:pt x="1546837" y="278622"/>
                  </a:lnTo>
                  <a:lnTo>
                    <a:pt x="1515422" y="247207"/>
                  </a:lnTo>
                  <a:lnTo>
                    <a:pt x="1482491" y="217369"/>
                  </a:lnTo>
                  <a:lnTo>
                    <a:pt x="1448106" y="189171"/>
                  </a:lnTo>
                  <a:lnTo>
                    <a:pt x="1412330" y="162675"/>
                  </a:lnTo>
                  <a:lnTo>
                    <a:pt x="1375224" y="137942"/>
                  </a:lnTo>
                  <a:lnTo>
                    <a:pt x="1336850" y="115034"/>
                  </a:lnTo>
                  <a:lnTo>
                    <a:pt x="1297271" y="94014"/>
                  </a:lnTo>
                  <a:lnTo>
                    <a:pt x="1256547" y="74944"/>
                  </a:lnTo>
                  <a:lnTo>
                    <a:pt x="1214742" y="57885"/>
                  </a:lnTo>
                  <a:lnTo>
                    <a:pt x="1171917" y="42900"/>
                  </a:lnTo>
                  <a:lnTo>
                    <a:pt x="1128134" y="30049"/>
                  </a:lnTo>
                  <a:lnTo>
                    <a:pt x="1083456" y="19397"/>
                  </a:lnTo>
                  <a:lnTo>
                    <a:pt x="1037943" y="11003"/>
                  </a:lnTo>
                  <a:lnTo>
                    <a:pt x="991659" y="4931"/>
                  </a:lnTo>
                  <a:lnTo>
                    <a:pt x="944664" y="1243"/>
                  </a:lnTo>
                  <a:lnTo>
                    <a:pt x="89702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620693" y="2464027"/>
              <a:ext cx="1127125" cy="1127125"/>
            </a:xfrm>
            <a:custGeom>
              <a:avLst/>
              <a:gdLst/>
              <a:ahLst/>
              <a:cxnLst/>
              <a:rect l="l" t="t" r="r" b="b"/>
              <a:pathLst>
                <a:path w="1127125" h="1127125">
                  <a:moveTo>
                    <a:pt x="563311" y="0"/>
                  </a:moveTo>
                  <a:lnTo>
                    <a:pt x="514704" y="2067"/>
                  </a:lnTo>
                  <a:lnTo>
                    <a:pt x="467246" y="8157"/>
                  </a:lnTo>
                  <a:lnTo>
                    <a:pt x="421105" y="18100"/>
                  </a:lnTo>
                  <a:lnTo>
                    <a:pt x="376451" y="31728"/>
                  </a:lnTo>
                  <a:lnTo>
                    <a:pt x="333453" y="48871"/>
                  </a:lnTo>
                  <a:lnTo>
                    <a:pt x="292280" y="69360"/>
                  </a:lnTo>
                  <a:lnTo>
                    <a:pt x="253100" y="93026"/>
                  </a:lnTo>
                  <a:lnTo>
                    <a:pt x="216083" y="119700"/>
                  </a:lnTo>
                  <a:lnTo>
                    <a:pt x="181399" y="149214"/>
                  </a:lnTo>
                  <a:lnTo>
                    <a:pt x="149215" y="181397"/>
                  </a:lnTo>
                  <a:lnTo>
                    <a:pt x="119701" y="216082"/>
                  </a:lnTo>
                  <a:lnTo>
                    <a:pt x="93027" y="253098"/>
                  </a:lnTo>
                  <a:lnTo>
                    <a:pt x="69360" y="292278"/>
                  </a:lnTo>
                  <a:lnTo>
                    <a:pt x="48871" y="333451"/>
                  </a:lnTo>
                  <a:lnTo>
                    <a:pt x="31728" y="376449"/>
                  </a:lnTo>
                  <a:lnTo>
                    <a:pt x="18100" y="421103"/>
                  </a:lnTo>
                  <a:lnTo>
                    <a:pt x="8157" y="467244"/>
                  </a:lnTo>
                  <a:lnTo>
                    <a:pt x="2067" y="514702"/>
                  </a:lnTo>
                  <a:lnTo>
                    <a:pt x="0" y="563309"/>
                  </a:lnTo>
                  <a:lnTo>
                    <a:pt x="2067" y="611916"/>
                  </a:lnTo>
                  <a:lnTo>
                    <a:pt x="8157" y="659374"/>
                  </a:lnTo>
                  <a:lnTo>
                    <a:pt x="18100" y="705514"/>
                  </a:lnTo>
                  <a:lnTo>
                    <a:pt x="31728" y="750168"/>
                  </a:lnTo>
                  <a:lnTo>
                    <a:pt x="48871" y="793166"/>
                  </a:lnTo>
                  <a:lnTo>
                    <a:pt x="69360" y="834339"/>
                  </a:lnTo>
                  <a:lnTo>
                    <a:pt x="93027" y="873518"/>
                  </a:lnTo>
                  <a:lnTo>
                    <a:pt x="119701" y="910534"/>
                  </a:lnTo>
                  <a:lnTo>
                    <a:pt x="149215" y="945219"/>
                  </a:lnTo>
                  <a:lnTo>
                    <a:pt x="181399" y="977402"/>
                  </a:lnTo>
                  <a:lnTo>
                    <a:pt x="216083" y="1006915"/>
                  </a:lnTo>
                  <a:lnTo>
                    <a:pt x="253100" y="1033589"/>
                  </a:lnTo>
                  <a:lnTo>
                    <a:pt x="292280" y="1057255"/>
                  </a:lnTo>
                  <a:lnTo>
                    <a:pt x="333453" y="1077744"/>
                  </a:lnTo>
                  <a:lnTo>
                    <a:pt x="376451" y="1094887"/>
                  </a:lnTo>
                  <a:lnTo>
                    <a:pt x="421105" y="1108515"/>
                  </a:lnTo>
                  <a:lnTo>
                    <a:pt x="467246" y="1118458"/>
                  </a:lnTo>
                  <a:lnTo>
                    <a:pt x="514704" y="1124548"/>
                  </a:lnTo>
                  <a:lnTo>
                    <a:pt x="563311" y="1126615"/>
                  </a:lnTo>
                  <a:lnTo>
                    <a:pt x="611917" y="1124548"/>
                  </a:lnTo>
                  <a:lnTo>
                    <a:pt x="659375" y="1118458"/>
                  </a:lnTo>
                  <a:lnTo>
                    <a:pt x="705516" y="1108515"/>
                  </a:lnTo>
                  <a:lnTo>
                    <a:pt x="750169" y="1094887"/>
                  </a:lnTo>
                  <a:lnTo>
                    <a:pt x="793167" y="1077744"/>
                  </a:lnTo>
                  <a:lnTo>
                    <a:pt x="834341" y="1057255"/>
                  </a:lnTo>
                  <a:lnTo>
                    <a:pt x="873520" y="1033589"/>
                  </a:lnTo>
                  <a:lnTo>
                    <a:pt x="910537" y="1006915"/>
                  </a:lnTo>
                  <a:lnTo>
                    <a:pt x="945221" y="977402"/>
                  </a:lnTo>
                  <a:lnTo>
                    <a:pt x="977405" y="945219"/>
                  </a:lnTo>
                  <a:lnTo>
                    <a:pt x="1006918" y="910534"/>
                  </a:lnTo>
                  <a:lnTo>
                    <a:pt x="1033593" y="873518"/>
                  </a:lnTo>
                  <a:lnTo>
                    <a:pt x="1057259" y="834339"/>
                  </a:lnTo>
                  <a:lnTo>
                    <a:pt x="1077749" y="793166"/>
                  </a:lnTo>
                  <a:lnTo>
                    <a:pt x="1094892" y="750168"/>
                  </a:lnTo>
                  <a:lnTo>
                    <a:pt x="1108519" y="705514"/>
                  </a:lnTo>
                  <a:lnTo>
                    <a:pt x="1118463" y="659374"/>
                  </a:lnTo>
                  <a:lnTo>
                    <a:pt x="1124553" y="611916"/>
                  </a:lnTo>
                  <a:lnTo>
                    <a:pt x="1126620" y="563309"/>
                  </a:lnTo>
                  <a:lnTo>
                    <a:pt x="1124553" y="514702"/>
                  </a:lnTo>
                  <a:lnTo>
                    <a:pt x="1118463" y="467244"/>
                  </a:lnTo>
                  <a:lnTo>
                    <a:pt x="1108519" y="421103"/>
                  </a:lnTo>
                  <a:lnTo>
                    <a:pt x="1094892" y="376449"/>
                  </a:lnTo>
                  <a:lnTo>
                    <a:pt x="1077749" y="333451"/>
                  </a:lnTo>
                  <a:lnTo>
                    <a:pt x="1057259" y="292278"/>
                  </a:lnTo>
                  <a:lnTo>
                    <a:pt x="1033593" y="253098"/>
                  </a:lnTo>
                  <a:lnTo>
                    <a:pt x="1006918" y="216082"/>
                  </a:lnTo>
                  <a:lnTo>
                    <a:pt x="977405" y="181397"/>
                  </a:lnTo>
                  <a:lnTo>
                    <a:pt x="945221" y="149214"/>
                  </a:lnTo>
                  <a:lnTo>
                    <a:pt x="910537" y="119700"/>
                  </a:lnTo>
                  <a:lnTo>
                    <a:pt x="873520" y="93026"/>
                  </a:lnTo>
                  <a:lnTo>
                    <a:pt x="834341" y="69360"/>
                  </a:lnTo>
                  <a:lnTo>
                    <a:pt x="793167" y="48871"/>
                  </a:lnTo>
                  <a:lnTo>
                    <a:pt x="750169" y="31728"/>
                  </a:lnTo>
                  <a:lnTo>
                    <a:pt x="705516" y="18100"/>
                  </a:lnTo>
                  <a:lnTo>
                    <a:pt x="659375" y="8157"/>
                  </a:lnTo>
                  <a:lnTo>
                    <a:pt x="611917" y="2067"/>
                  </a:lnTo>
                  <a:lnTo>
                    <a:pt x="563311" y="0"/>
                  </a:lnTo>
                  <a:close/>
                </a:path>
              </a:pathLst>
            </a:custGeom>
            <a:solidFill>
              <a:srgbClr val="F1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07443" y="2797145"/>
              <a:ext cx="559285" cy="65456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946358" y="2956935"/>
              <a:ext cx="481965" cy="456565"/>
            </a:xfrm>
            <a:custGeom>
              <a:avLst/>
              <a:gdLst/>
              <a:ahLst/>
              <a:cxnLst/>
              <a:rect l="l" t="t" r="r" b="b"/>
              <a:pathLst>
                <a:path w="481964" h="456564">
                  <a:moveTo>
                    <a:pt x="133997" y="305384"/>
                  </a:moveTo>
                  <a:lnTo>
                    <a:pt x="128854" y="267208"/>
                  </a:lnTo>
                  <a:lnTo>
                    <a:pt x="102933" y="221703"/>
                  </a:lnTo>
                  <a:lnTo>
                    <a:pt x="74663" y="203492"/>
                  </a:lnTo>
                  <a:lnTo>
                    <a:pt x="65938" y="211912"/>
                  </a:lnTo>
                  <a:lnTo>
                    <a:pt x="57772" y="203492"/>
                  </a:lnTo>
                  <a:lnTo>
                    <a:pt x="19519" y="234289"/>
                  </a:lnTo>
                  <a:lnTo>
                    <a:pt x="2692" y="275577"/>
                  </a:lnTo>
                  <a:lnTo>
                    <a:pt x="0" y="305384"/>
                  </a:lnTo>
                  <a:lnTo>
                    <a:pt x="635" y="310984"/>
                  </a:lnTo>
                  <a:lnTo>
                    <a:pt x="4940" y="315963"/>
                  </a:lnTo>
                  <a:lnTo>
                    <a:pt x="11620" y="315963"/>
                  </a:lnTo>
                  <a:lnTo>
                    <a:pt x="19989" y="313486"/>
                  </a:lnTo>
                  <a:lnTo>
                    <a:pt x="23672" y="307581"/>
                  </a:lnTo>
                  <a:lnTo>
                    <a:pt x="24612" y="300583"/>
                  </a:lnTo>
                  <a:lnTo>
                    <a:pt x="24752" y="294944"/>
                  </a:lnTo>
                  <a:lnTo>
                    <a:pt x="25476" y="288264"/>
                  </a:lnTo>
                  <a:lnTo>
                    <a:pt x="26682" y="280543"/>
                  </a:lnTo>
                  <a:lnTo>
                    <a:pt x="28308" y="273189"/>
                  </a:lnTo>
                  <a:lnTo>
                    <a:pt x="30353" y="267652"/>
                  </a:lnTo>
                  <a:lnTo>
                    <a:pt x="30492" y="280543"/>
                  </a:lnTo>
                  <a:lnTo>
                    <a:pt x="30378" y="285026"/>
                  </a:lnTo>
                  <a:lnTo>
                    <a:pt x="30276" y="307581"/>
                  </a:lnTo>
                  <a:lnTo>
                    <a:pt x="31254" y="315963"/>
                  </a:lnTo>
                  <a:lnTo>
                    <a:pt x="31381" y="317296"/>
                  </a:lnTo>
                  <a:lnTo>
                    <a:pt x="32410" y="337045"/>
                  </a:lnTo>
                  <a:lnTo>
                    <a:pt x="32524" y="344360"/>
                  </a:lnTo>
                  <a:lnTo>
                    <a:pt x="32283" y="386359"/>
                  </a:lnTo>
                  <a:lnTo>
                    <a:pt x="32181" y="421779"/>
                  </a:lnTo>
                  <a:lnTo>
                    <a:pt x="33185" y="441121"/>
                  </a:lnTo>
                  <a:lnTo>
                    <a:pt x="40119" y="449351"/>
                  </a:lnTo>
                  <a:lnTo>
                    <a:pt x="50190" y="451256"/>
                  </a:lnTo>
                  <a:lnTo>
                    <a:pt x="59448" y="446697"/>
                  </a:lnTo>
                  <a:lnTo>
                    <a:pt x="63906" y="435571"/>
                  </a:lnTo>
                  <a:lnTo>
                    <a:pt x="64122" y="426148"/>
                  </a:lnTo>
                  <a:lnTo>
                    <a:pt x="63881" y="342976"/>
                  </a:lnTo>
                  <a:lnTo>
                    <a:pt x="64020" y="340880"/>
                  </a:lnTo>
                  <a:lnTo>
                    <a:pt x="64033" y="340741"/>
                  </a:lnTo>
                  <a:lnTo>
                    <a:pt x="63385" y="340880"/>
                  </a:lnTo>
                  <a:lnTo>
                    <a:pt x="64071" y="340182"/>
                  </a:lnTo>
                  <a:lnTo>
                    <a:pt x="64033" y="340741"/>
                  </a:lnTo>
                  <a:lnTo>
                    <a:pt x="65239" y="340474"/>
                  </a:lnTo>
                  <a:lnTo>
                    <a:pt x="66217" y="344360"/>
                  </a:lnTo>
                  <a:lnTo>
                    <a:pt x="66433" y="352882"/>
                  </a:lnTo>
                  <a:lnTo>
                    <a:pt x="66281" y="361746"/>
                  </a:lnTo>
                  <a:lnTo>
                    <a:pt x="66141" y="366483"/>
                  </a:lnTo>
                  <a:lnTo>
                    <a:pt x="66154" y="438010"/>
                  </a:lnTo>
                  <a:lnTo>
                    <a:pt x="65824" y="444627"/>
                  </a:lnTo>
                  <a:lnTo>
                    <a:pt x="74015" y="449211"/>
                  </a:lnTo>
                  <a:lnTo>
                    <a:pt x="80467" y="451294"/>
                  </a:lnTo>
                  <a:lnTo>
                    <a:pt x="86550" y="450710"/>
                  </a:lnTo>
                  <a:lnTo>
                    <a:pt x="91732" y="448081"/>
                  </a:lnTo>
                  <a:lnTo>
                    <a:pt x="95440" y="443992"/>
                  </a:lnTo>
                  <a:lnTo>
                    <a:pt x="97485" y="438010"/>
                  </a:lnTo>
                  <a:lnTo>
                    <a:pt x="98132" y="430593"/>
                  </a:lnTo>
                  <a:lnTo>
                    <a:pt x="98044" y="422744"/>
                  </a:lnTo>
                  <a:lnTo>
                    <a:pt x="97840" y="415544"/>
                  </a:lnTo>
                  <a:lnTo>
                    <a:pt x="97726" y="386359"/>
                  </a:lnTo>
                  <a:lnTo>
                    <a:pt x="97726" y="340474"/>
                  </a:lnTo>
                  <a:lnTo>
                    <a:pt x="97726" y="340182"/>
                  </a:lnTo>
                  <a:lnTo>
                    <a:pt x="97739" y="337045"/>
                  </a:lnTo>
                  <a:lnTo>
                    <a:pt x="98069" y="322808"/>
                  </a:lnTo>
                  <a:lnTo>
                    <a:pt x="98463" y="321271"/>
                  </a:lnTo>
                  <a:lnTo>
                    <a:pt x="99555" y="319455"/>
                  </a:lnTo>
                  <a:lnTo>
                    <a:pt x="100152" y="317296"/>
                  </a:lnTo>
                  <a:lnTo>
                    <a:pt x="101104" y="307581"/>
                  </a:lnTo>
                  <a:lnTo>
                    <a:pt x="101193" y="304736"/>
                  </a:lnTo>
                  <a:lnTo>
                    <a:pt x="101384" y="293001"/>
                  </a:lnTo>
                  <a:lnTo>
                    <a:pt x="101269" y="271868"/>
                  </a:lnTo>
                  <a:lnTo>
                    <a:pt x="101231" y="267652"/>
                  </a:lnTo>
                  <a:lnTo>
                    <a:pt x="101180" y="263296"/>
                  </a:lnTo>
                  <a:lnTo>
                    <a:pt x="103835" y="269697"/>
                  </a:lnTo>
                  <a:lnTo>
                    <a:pt x="109080" y="300621"/>
                  </a:lnTo>
                  <a:lnTo>
                    <a:pt x="110109" y="308673"/>
                  </a:lnTo>
                  <a:lnTo>
                    <a:pt x="113741" y="315112"/>
                  </a:lnTo>
                  <a:lnTo>
                    <a:pt x="121805" y="317728"/>
                  </a:lnTo>
                  <a:lnTo>
                    <a:pt x="130695" y="314121"/>
                  </a:lnTo>
                  <a:lnTo>
                    <a:pt x="133997" y="305384"/>
                  </a:lnTo>
                  <a:close/>
                </a:path>
                <a:path w="481964" h="456564">
                  <a:moveTo>
                    <a:pt x="424053" y="124015"/>
                  </a:moveTo>
                  <a:lnTo>
                    <a:pt x="409333" y="74980"/>
                  </a:lnTo>
                  <a:lnTo>
                    <a:pt x="382638" y="38163"/>
                  </a:lnTo>
                  <a:lnTo>
                    <a:pt x="346240" y="10845"/>
                  </a:lnTo>
                  <a:lnTo>
                    <a:pt x="339509" y="7315"/>
                  </a:lnTo>
                  <a:lnTo>
                    <a:pt x="332740" y="3098"/>
                  </a:lnTo>
                  <a:lnTo>
                    <a:pt x="321144" y="0"/>
                  </a:lnTo>
                  <a:lnTo>
                    <a:pt x="319747" y="2565"/>
                  </a:lnTo>
                  <a:lnTo>
                    <a:pt x="307733" y="15227"/>
                  </a:lnTo>
                  <a:lnTo>
                    <a:pt x="306832" y="13855"/>
                  </a:lnTo>
                  <a:lnTo>
                    <a:pt x="294449" y="1778"/>
                  </a:lnTo>
                  <a:lnTo>
                    <a:pt x="292671" y="596"/>
                  </a:lnTo>
                  <a:lnTo>
                    <a:pt x="277088" y="6819"/>
                  </a:lnTo>
                  <a:lnTo>
                    <a:pt x="258787" y="17995"/>
                  </a:lnTo>
                  <a:lnTo>
                    <a:pt x="242138" y="30314"/>
                  </a:lnTo>
                  <a:lnTo>
                    <a:pt x="231521" y="39966"/>
                  </a:lnTo>
                  <a:lnTo>
                    <a:pt x="218414" y="27889"/>
                  </a:lnTo>
                  <a:lnTo>
                    <a:pt x="182435" y="5715"/>
                  </a:lnTo>
                  <a:lnTo>
                    <a:pt x="175882" y="1028"/>
                  </a:lnTo>
                  <a:lnTo>
                    <a:pt x="168884" y="698"/>
                  </a:lnTo>
                  <a:lnTo>
                    <a:pt x="154901" y="15113"/>
                  </a:lnTo>
                  <a:lnTo>
                    <a:pt x="140652" y="635"/>
                  </a:lnTo>
                  <a:lnTo>
                    <a:pt x="103238" y="19291"/>
                  </a:lnTo>
                  <a:lnTo>
                    <a:pt x="73355" y="46012"/>
                  </a:lnTo>
                  <a:lnTo>
                    <a:pt x="52628" y="81381"/>
                  </a:lnTo>
                  <a:lnTo>
                    <a:pt x="42265" y="127482"/>
                  </a:lnTo>
                  <a:lnTo>
                    <a:pt x="45986" y="126263"/>
                  </a:lnTo>
                  <a:lnTo>
                    <a:pt x="48336" y="124866"/>
                  </a:lnTo>
                  <a:lnTo>
                    <a:pt x="52768" y="123799"/>
                  </a:lnTo>
                  <a:lnTo>
                    <a:pt x="59029" y="122796"/>
                  </a:lnTo>
                  <a:lnTo>
                    <a:pt x="65557" y="122656"/>
                  </a:lnTo>
                  <a:lnTo>
                    <a:pt x="72034" y="123418"/>
                  </a:lnTo>
                  <a:lnTo>
                    <a:pt x="78168" y="125107"/>
                  </a:lnTo>
                  <a:lnTo>
                    <a:pt x="82270" y="126644"/>
                  </a:lnTo>
                  <a:lnTo>
                    <a:pt x="84709" y="128473"/>
                  </a:lnTo>
                  <a:lnTo>
                    <a:pt x="88214" y="129908"/>
                  </a:lnTo>
                  <a:lnTo>
                    <a:pt x="94234" y="101752"/>
                  </a:lnTo>
                  <a:lnTo>
                    <a:pt x="93903" y="132486"/>
                  </a:lnTo>
                  <a:lnTo>
                    <a:pt x="95796" y="136309"/>
                  </a:lnTo>
                  <a:lnTo>
                    <a:pt x="101130" y="143395"/>
                  </a:lnTo>
                  <a:lnTo>
                    <a:pt x="105600" y="152488"/>
                  </a:lnTo>
                  <a:lnTo>
                    <a:pt x="107886" y="162496"/>
                  </a:lnTo>
                  <a:lnTo>
                    <a:pt x="107924" y="172745"/>
                  </a:lnTo>
                  <a:lnTo>
                    <a:pt x="105664" y="182587"/>
                  </a:lnTo>
                  <a:lnTo>
                    <a:pt x="101904" y="192913"/>
                  </a:lnTo>
                  <a:lnTo>
                    <a:pt x="97129" y="195300"/>
                  </a:lnTo>
                  <a:lnTo>
                    <a:pt x="97396" y="206502"/>
                  </a:lnTo>
                  <a:lnTo>
                    <a:pt x="126758" y="241490"/>
                  </a:lnTo>
                  <a:lnTo>
                    <a:pt x="139649" y="279603"/>
                  </a:lnTo>
                  <a:lnTo>
                    <a:pt x="141960" y="304761"/>
                  </a:lnTo>
                  <a:lnTo>
                    <a:pt x="140208" y="314909"/>
                  </a:lnTo>
                  <a:lnTo>
                    <a:pt x="136194" y="321424"/>
                  </a:lnTo>
                  <a:lnTo>
                    <a:pt x="130327" y="326097"/>
                  </a:lnTo>
                  <a:lnTo>
                    <a:pt x="123228" y="328637"/>
                  </a:lnTo>
                  <a:lnTo>
                    <a:pt x="115493" y="328739"/>
                  </a:lnTo>
                  <a:lnTo>
                    <a:pt x="111048" y="328053"/>
                  </a:lnTo>
                  <a:lnTo>
                    <a:pt x="109194" y="326009"/>
                  </a:lnTo>
                  <a:lnTo>
                    <a:pt x="105892" y="325259"/>
                  </a:lnTo>
                  <a:lnTo>
                    <a:pt x="105600" y="354507"/>
                  </a:lnTo>
                  <a:lnTo>
                    <a:pt x="105791" y="412991"/>
                  </a:lnTo>
                  <a:lnTo>
                    <a:pt x="105244" y="442696"/>
                  </a:lnTo>
                  <a:lnTo>
                    <a:pt x="106934" y="443712"/>
                  </a:lnTo>
                  <a:lnTo>
                    <a:pt x="107988" y="445122"/>
                  </a:lnTo>
                  <a:lnTo>
                    <a:pt x="109905" y="446265"/>
                  </a:lnTo>
                  <a:lnTo>
                    <a:pt x="121361" y="450215"/>
                  </a:lnTo>
                  <a:lnTo>
                    <a:pt x="132702" y="449160"/>
                  </a:lnTo>
                  <a:lnTo>
                    <a:pt x="142455" y="443763"/>
                  </a:lnTo>
                  <a:lnTo>
                    <a:pt x="149148" y="434644"/>
                  </a:lnTo>
                  <a:lnTo>
                    <a:pt x="151066" y="427761"/>
                  </a:lnTo>
                  <a:lnTo>
                    <a:pt x="151739" y="419989"/>
                  </a:lnTo>
                  <a:lnTo>
                    <a:pt x="151511" y="234657"/>
                  </a:lnTo>
                  <a:lnTo>
                    <a:pt x="155384" y="234657"/>
                  </a:lnTo>
                  <a:lnTo>
                    <a:pt x="155270" y="403631"/>
                  </a:lnTo>
                  <a:lnTo>
                    <a:pt x="155117" y="412432"/>
                  </a:lnTo>
                  <a:lnTo>
                    <a:pt x="155232" y="421055"/>
                  </a:lnTo>
                  <a:lnTo>
                    <a:pt x="155879" y="428028"/>
                  </a:lnTo>
                  <a:lnTo>
                    <a:pt x="160718" y="439166"/>
                  </a:lnTo>
                  <a:lnTo>
                    <a:pt x="169875" y="447319"/>
                  </a:lnTo>
                  <a:lnTo>
                    <a:pt x="181902" y="450634"/>
                  </a:lnTo>
                  <a:lnTo>
                    <a:pt x="195326" y="447255"/>
                  </a:lnTo>
                  <a:lnTo>
                    <a:pt x="205079" y="438696"/>
                  </a:lnTo>
                  <a:lnTo>
                    <a:pt x="209194" y="427367"/>
                  </a:lnTo>
                  <a:lnTo>
                    <a:pt x="209969" y="413346"/>
                  </a:lnTo>
                  <a:lnTo>
                    <a:pt x="209727" y="396684"/>
                  </a:lnTo>
                  <a:lnTo>
                    <a:pt x="209727" y="234657"/>
                  </a:lnTo>
                  <a:lnTo>
                    <a:pt x="209181" y="217195"/>
                  </a:lnTo>
                  <a:lnTo>
                    <a:pt x="209638" y="207606"/>
                  </a:lnTo>
                  <a:lnTo>
                    <a:pt x="211556" y="203085"/>
                  </a:lnTo>
                  <a:lnTo>
                    <a:pt x="215353" y="202349"/>
                  </a:lnTo>
                  <a:lnTo>
                    <a:pt x="216446" y="203034"/>
                  </a:lnTo>
                  <a:lnTo>
                    <a:pt x="224282" y="199593"/>
                  </a:lnTo>
                  <a:lnTo>
                    <a:pt x="227266" y="197294"/>
                  </a:lnTo>
                  <a:lnTo>
                    <a:pt x="229031" y="195313"/>
                  </a:lnTo>
                  <a:lnTo>
                    <a:pt x="230606" y="196075"/>
                  </a:lnTo>
                  <a:lnTo>
                    <a:pt x="231800" y="197231"/>
                  </a:lnTo>
                  <a:lnTo>
                    <a:pt x="233870" y="198132"/>
                  </a:lnTo>
                  <a:lnTo>
                    <a:pt x="219760" y="265163"/>
                  </a:lnTo>
                  <a:lnTo>
                    <a:pt x="216979" y="280060"/>
                  </a:lnTo>
                  <a:lnTo>
                    <a:pt x="213258" y="304063"/>
                  </a:lnTo>
                  <a:lnTo>
                    <a:pt x="213588" y="307047"/>
                  </a:lnTo>
                  <a:lnTo>
                    <a:pt x="253060" y="324345"/>
                  </a:lnTo>
                  <a:lnTo>
                    <a:pt x="253060" y="399046"/>
                  </a:lnTo>
                  <a:lnTo>
                    <a:pt x="263842" y="444881"/>
                  </a:lnTo>
                  <a:lnTo>
                    <a:pt x="276618" y="450011"/>
                  </a:lnTo>
                  <a:lnTo>
                    <a:pt x="290652" y="448284"/>
                  </a:lnTo>
                  <a:lnTo>
                    <a:pt x="302818" y="438061"/>
                  </a:lnTo>
                  <a:lnTo>
                    <a:pt x="306120" y="430809"/>
                  </a:lnTo>
                  <a:lnTo>
                    <a:pt x="307416" y="422770"/>
                  </a:lnTo>
                  <a:lnTo>
                    <a:pt x="307543" y="414083"/>
                  </a:lnTo>
                  <a:lnTo>
                    <a:pt x="307403" y="329514"/>
                  </a:lnTo>
                  <a:lnTo>
                    <a:pt x="311162" y="329552"/>
                  </a:lnTo>
                  <a:lnTo>
                    <a:pt x="311162" y="422046"/>
                  </a:lnTo>
                  <a:lnTo>
                    <a:pt x="317627" y="440905"/>
                  </a:lnTo>
                  <a:lnTo>
                    <a:pt x="332359" y="449630"/>
                  </a:lnTo>
                  <a:lnTo>
                    <a:pt x="349186" y="448170"/>
                  </a:lnTo>
                  <a:lnTo>
                    <a:pt x="361937" y="436499"/>
                  </a:lnTo>
                  <a:lnTo>
                    <a:pt x="364375" y="430110"/>
                  </a:lnTo>
                  <a:lnTo>
                    <a:pt x="365391" y="423684"/>
                  </a:lnTo>
                  <a:lnTo>
                    <a:pt x="365544" y="416801"/>
                  </a:lnTo>
                  <a:lnTo>
                    <a:pt x="365493" y="401510"/>
                  </a:lnTo>
                  <a:lnTo>
                    <a:pt x="365683" y="385203"/>
                  </a:lnTo>
                  <a:lnTo>
                    <a:pt x="365264" y="377964"/>
                  </a:lnTo>
                  <a:lnTo>
                    <a:pt x="351129" y="377926"/>
                  </a:lnTo>
                  <a:lnTo>
                    <a:pt x="359473" y="329869"/>
                  </a:lnTo>
                  <a:lnTo>
                    <a:pt x="349313" y="328422"/>
                  </a:lnTo>
                  <a:lnTo>
                    <a:pt x="341464" y="323265"/>
                  </a:lnTo>
                  <a:lnTo>
                    <a:pt x="336435" y="315137"/>
                  </a:lnTo>
                  <a:lnTo>
                    <a:pt x="334759" y="304774"/>
                  </a:lnTo>
                  <a:lnTo>
                    <a:pt x="337540" y="277583"/>
                  </a:lnTo>
                  <a:lnTo>
                    <a:pt x="357949" y="228587"/>
                  </a:lnTo>
                  <a:lnTo>
                    <a:pt x="382104" y="204609"/>
                  </a:lnTo>
                  <a:lnTo>
                    <a:pt x="382816" y="202590"/>
                  </a:lnTo>
                  <a:lnTo>
                    <a:pt x="374586" y="194094"/>
                  </a:lnTo>
                  <a:lnTo>
                    <a:pt x="369100" y="182460"/>
                  </a:lnTo>
                  <a:lnTo>
                    <a:pt x="366839" y="169227"/>
                  </a:lnTo>
                  <a:lnTo>
                    <a:pt x="368287" y="155917"/>
                  </a:lnTo>
                  <a:lnTo>
                    <a:pt x="370255" y="148653"/>
                  </a:lnTo>
                  <a:lnTo>
                    <a:pt x="371297" y="151625"/>
                  </a:lnTo>
                  <a:lnTo>
                    <a:pt x="369227" y="143383"/>
                  </a:lnTo>
                  <a:lnTo>
                    <a:pt x="368287" y="134150"/>
                  </a:lnTo>
                  <a:lnTo>
                    <a:pt x="368084" y="95377"/>
                  </a:lnTo>
                  <a:lnTo>
                    <a:pt x="369976" y="97751"/>
                  </a:lnTo>
                  <a:lnTo>
                    <a:pt x="374611" y="111823"/>
                  </a:lnTo>
                  <a:lnTo>
                    <a:pt x="376656" y="119418"/>
                  </a:lnTo>
                  <a:lnTo>
                    <a:pt x="378244" y="127215"/>
                  </a:lnTo>
                  <a:lnTo>
                    <a:pt x="379514" y="135572"/>
                  </a:lnTo>
                  <a:lnTo>
                    <a:pt x="381584" y="135140"/>
                  </a:lnTo>
                  <a:lnTo>
                    <a:pt x="410794" y="122567"/>
                  </a:lnTo>
                  <a:lnTo>
                    <a:pt x="417156" y="122974"/>
                  </a:lnTo>
                  <a:lnTo>
                    <a:pt x="424053" y="124015"/>
                  </a:lnTo>
                  <a:close/>
                </a:path>
                <a:path w="481964" h="456564">
                  <a:moveTo>
                    <a:pt x="481799" y="308305"/>
                  </a:moveTo>
                  <a:lnTo>
                    <a:pt x="480669" y="289039"/>
                  </a:lnTo>
                  <a:lnTo>
                    <a:pt x="477291" y="271373"/>
                  </a:lnTo>
                  <a:lnTo>
                    <a:pt x="475234" y="265417"/>
                  </a:lnTo>
                  <a:lnTo>
                    <a:pt x="471728" y="255257"/>
                  </a:lnTo>
                  <a:lnTo>
                    <a:pt x="445592" y="218655"/>
                  </a:lnTo>
                  <a:lnTo>
                    <a:pt x="421093" y="204711"/>
                  </a:lnTo>
                  <a:lnTo>
                    <a:pt x="412800" y="213385"/>
                  </a:lnTo>
                  <a:lnTo>
                    <a:pt x="410222" y="211416"/>
                  </a:lnTo>
                  <a:lnTo>
                    <a:pt x="406768" y="206921"/>
                  </a:lnTo>
                  <a:lnTo>
                    <a:pt x="404025" y="204609"/>
                  </a:lnTo>
                  <a:lnTo>
                    <a:pt x="397103" y="206756"/>
                  </a:lnTo>
                  <a:lnTo>
                    <a:pt x="366522" y="234111"/>
                  </a:lnTo>
                  <a:lnTo>
                    <a:pt x="348361" y="277037"/>
                  </a:lnTo>
                  <a:lnTo>
                    <a:pt x="345694" y="299466"/>
                  </a:lnTo>
                  <a:lnTo>
                    <a:pt x="345694" y="307136"/>
                  </a:lnTo>
                  <a:lnTo>
                    <a:pt x="349173" y="315328"/>
                  </a:lnTo>
                  <a:lnTo>
                    <a:pt x="357035" y="318655"/>
                  </a:lnTo>
                  <a:lnTo>
                    <a:pt x="365366" y="316636"/>
                  </a:lnTo>
                  <a:lnTo>
                    <a:pt x="370281" y="308775"/>
                  </a:lnTo>
                  <a:lnTo>
                    <a:pt x="370916" y="301371"/>
                  </a:lnTo>
                  <a:lnTo>
                    <a:pt x="371640" y="290703"/>
                  </a:lnTo>
                  <a:lnTo>
                    <a:pt x="373291" y="279298"/>
                  </a:lnTo>
                  <a:lnTo>
                    <a:pt x="376669" y="269671"/>
                  </a:lnTo>
                  <a:lnTo>
                    <a:pt x="376783" y="290741"/>
                  </a:lnTo>
                  <a:lnTo>
                    <a:pt x="376301" y="296481"/>
                  </a:lnTo>
                  <a:lnTo>
                    <a:pt x="373570" y="311924"/>
                  </a:lnTo>
                  <a:lnTo>
                    <a:pt x="369570" y="333641"/>
                  </a:lnTo>
                  <a:lnTo>
                    <a:pt x="365848" y="354368"/>
                  </a:lnTo>
                  <a:lnTo>
                    <a:pt x="363956" y="366826"/>
                  </a:lnTo>
                  <a:lnTo>
                    <a:pt x="378383" y="366991"/>
                  </a:lnTo>
                  <a:lnTo>
                    <a:pt x="378447" y="436321"/>
                  </a:lnTo>
                  <a:lnTo>
                    <a:pt x="377444" y="444487"/>
                  </a:lnTo>
                  <a:lnTo>
                    <a:pt x="381850" y="450075"/>
                  </a:lnTo>
                  <a:lnTo>
                    <a:pt x="389051" y="455282"/>
                  </a:lnTo>
                  <a:lnTo>
                    <a:pt x="397471" y="455930"/>
                  </a:lnTo>
                  <a:lnTo>
                    <a:pt x="405104" y="452247"/>
                  </a:lnTo>
                  <a:lnTo>
                    <a:pt x="409956" y="444436"/>
                  </a:lnTo>
                  <a:lnTo>
                    <a:pt x="410527" y="433222"/>
                  </a:lnTo>
                  <a:lnTo>
                    <a:pt x="410705" y="411480"/>
                  </a:lnTo>
                  <a:lnTo>
                    <a:pt x="410603" y="383679"/>
                  </a:lnTo>
                  <a:lnTo>
                    <a:pt x="410489" y="371919"/>
                  </a:lnTo>
                  <a:lnTo>
                    <a:pt x="410400" y="366115"/>
                  </a:lnTo>
                  <a:lnTo>
                    <a:pt x="410413" y="366890"/>
                  </a:lnTo>
                  <a:lnTo>
                    <a:pt x="412940" y="366890"/>
                  </a:lnTo>
                  <a:lnTo>
                    <a:pt x="412940" y="366115"/>
                  </a:lnTo>
                  <a:lnTo>
                    <a:pt x="413169" y="366890"/>
                  </a:lnTo>
                  <a:lnTo>
                    <a:pt x="412940" y="366890"/>
                  </a:lnTo>
                  <a:lnTo>
                    <a:pt x="412762" y="383679"/>
                  </a:lnTo>
                  <a:lnTo>
                    <a:pt x="412648" y="411480"/>
                  </a:lnTo>
                  <a:lnTo>
                    <a:pt x="412864" y="433222"/>
                  </a:lnTo>
                  <a:lnTo>
                    <a:pt x="413600" y="444830"/>
                  </a:lnTo>
                  <a:lnTo>
                    <a:pt x="419823" y="453517"/>
                  </a:lnTo>
                  <a:lnTo>
                    <a:pt x="429247" y="456158"/>
                  </a:lnTo>
                  <a:lnTo>
                    <a:pt x="438543" y="453097"/>
                  </a:lnTo>
                  <a:lnTo>
                    <a:pt x="444296" y="444830"/>
                  </a:lnTo>
                  <a:lnTo>
                    <a:pt x="444411" y="444436"/>
                  </a:lnTo>
                  <a:lnTo>
                    <a:pt x="445122" y="433108"/>
                  </a:lnTo>
                  <a:lnTo>
                    <a:pt x="445173" y="408012"/>
                  </a:lnTo>
                  <a:lnTo>
                    <a:pt x="444931" y="383679"/>
                  </a:lnTo>
                  <a:lnTo>
                    <a:pt x="445274" y="366864"/>
                  </a:lnTo>
                  <a:lnTo>
                    <a:pt x="461175" y="366890"/>
                  </a:lnTo>
                  <a:lnTo>
                    <a:pt x="461035" y="366102"/>
                  </a:lnTo>
                  <a:lnTo>
                    <a:pt x="458025" y="349224"/>
                  </a:lnTo>
                  <a:lnTo>
                    <a:pt x="453796" y="326771"/>
                  </a:lnTo>
                  <a:lnTo>
                    <a:pt x="450075" y="304571"/>
                  </a:lnTo>
                  <a:lnTo>
                    <a:pt x="448500" y="287680"/>
                  </a:lnTo>
                  <a:lnTo>
                    <a:pt x="448475" y="269671"/>
                  </a:lnTo>
                  <a:lnTo>
                    <a:pt x="448462" y="265417"/>
                  </a:lnTo>
                  <a:lnTo>
                    <a:pt x="452272" y="274637"/>
                  </a:lnTo>
                  <a:lnTo>
                    <a:pt x="454774" y="285572"/>
                  </a:lnTo>
                  <a:lnTo>
                    <a:pt x="456222" y="296849"/>
                  </a:lnTo>
                  <a:lnTo>
                    <a:pt x="456895" y="307136"/>
                  </a:lnTo>
                  <a:lnTo>
                    <a:pt x="461124" y="317627"/>
                  </a:lnTo>
                  <a:lnTo>
                    <a:pt x="469646" y="320573"/>
                  </a:lnTo>
                  <a:lnTo>
                    <a:pt x="478015" y="317106"/>
                  </a:lnTo>
                  <a:lnTo>
                    <a:pt x="481799" y="30830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96412" y="2835716"/>
              <a:ext cx="117295" cy="11837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42085" y="2835716"/>
              <a:ext cx="118003" cy="118363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4978082" y="3089307"/>
              <a:ext cx="415290" cy="70485"/>
            </a:xfrm>
            <a:custGeom>
              <a:avLst/>
              <a:gdLst/>
              <a:ahLst/>
              <a:cxnLst/>
              <a:rect l="l" t="t" r="r" b="b"/>
              <a:pathLst>
                <a:path w="415289" h="70485">
                  <a:moveTo>
                    <a:pt x="68300" y="29819"/>
                  </a:moveTo>
                  <a:lnTo>
                    <a:pt x="64300" y="17767"/>
                  </a:lnTo>
                  <a:lnTo>
                    <a:pt x="55968" y="7734"/>
                  </a:lnTo>
                  <a:lnTo>
                    <a:pt x="44284" y="1346"/>
                  </a:lnTo>
                  <a:lnTo>
                    <a:pt x="30187" y="228"/>
                  </a:lnTo>
                  <a:lnTo>
                    <a:pt x="5638" y="14312"/>
                  </a:lnTo>
                  <a:lnTo>
                    <a:pt x="0" y="38735"/>
                  </a:lnTo>
                  <a:lnTo>
                    <a:pt x="11480" y="61048"/>
                  </a:lnTo>
                  <a:lnTo>
                    <a:pt x="38252" y="68795"/>
                  </a:lnTo>
                  <a:lnTo>
                    <a:pt x="50660" y="64808"/>
                  </a:lnTo>
                  <a:lnTo>
                    <a:pt x="60769" y="56362"/>
                  </a:lnTo>
                  <a:lnTo>
                    <a:pt x="67132" y="44386"/>
                  </a:lnTo>
                  <a:lnTo>
                    <a:pt x="68300" y="29819"/>
                  </a:lnTo>
                  <a:close/>
                </a:path>
                <a:path w="415289" h="70485">
                  <a:moveTo>
                    <a:pt x="414782" y="25603"/>
                  </a:moveTo>
                  <a:lnTo>
                    <a:pt x="385902" y="114"/>
                  </a:lnTo>
                  <a:lnTo>
                    <a:pt x="377964" y="0"/>
                  </a:lnTo>
                  <a:lnTo>
                    <a:pt x="352501" y="13804"/>
                  </a:lnTo>
                  <a:lnTo>
                    <a:pt x="346075" y="38354"/>
                  </a:lnTo>
                  <a:lnTo>
                    <a:pt x="357124" y="61201"/>
                  </a:lnTo>
                  <a:lnTo>
                    <a:pt x="384098" y="69926"/>
                  </a:lnTo>
                  <a:lnTo>
                    <a:pt x="403567" y="61963"/>
                  </a:lnTo>
                  <a:lnTo>
                    <a:pt x="414197" y="45275"/>
                  </a:lnTo>
                  <a:lnTo>
                    <a:pt x="414782" y="2560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67807" y="1255445"/>
              <a:ext cx="353374" cy="305568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653872" y="1226853"/>
              <a:ext cx="353372" cy="30556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95661" y="2249773"/>
              <a:ext cx="293866" cy="368927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704169" y="2219119"/>
              <a:ext cx="294005" cy="368935"/>
            </a:xfrm>
            <a:custGeom>
              <a:avLst/>
              <a:gdLst/>
              <a:ahLst/>
              <a:cxnLst/>
              <a:rect l="l" t="t" r="r" b="b"/>
              <a:pathLst>
                <a:path w="294004" h="368935">
                  <a:moveTo>
                    <a:pt x="0" y="0"/>
                  </a:moveTo>
                  <a:lnTo>
                    <a:pt x="145417" y="368934"/>
                  </a:lnTo>
                  <a:lnTo>
                    <a:pt x="280057" y="173981"/>
                  </a:lnTo>
                  <a:lnTo>
                    <a:pt x="293865" y="136716"/>
                  </a:lnTo>
                  <a:lnTo>
                    <a:pt x="288639" y="99355"/>
                  </a:lnTo>
                  <a:lnTo>
                    <a:pt x="266969" y="68476"/>
                  </a:lnTo>
                  <a:lnTo>
                    <a:pt x="231451" y="506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C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335660" y="4513402"/>
              <a:ext cx="350866" cy="307027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4334591" y="4490541"/>
              <a:ext cx="351155" cy="307340"/>
            </a:xfrm>
            <a:custGeom>
              <a:avLst/>
              <a:gdLst/>
              <a:ahLst/>
              <a:cxnLst/>
              <a:rect l="l" t="t" r="r" b="b"/>
              <a:pathLst>
                <a:path w="351154" h="307339">
                  <a:moveTo>
                    <a:pt x="0" y="0"/>
                  </a:moveTo>
                  <a:lnTo>
                    <a:pt x="25105" y="235595"/>
                  </a:lnTo>
                  <a:lnTo>
                    <a:pt x="38944" y="272847"/>
                  </a:lnTo>
                  <a:lnTo>
                    <a:pt x="67274" y="297756"/>
                  </a:lnTo>
                  <a:lnTo>
                    <a:pt x="103840" y="307028"/>
                  </a:lnTo>
                  <a:lnTo>
                    <a:pt x="142387" y="297367"/>
                  </a:lnTo>
                  <a:lnTo>
                    <a:pt x="350866" y="184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33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313725" y="1262260"/>
              <a:ext cx="354600" cy="304822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4324421" y="1236797"/>
              <a:ext cx="354965" cy="305435"/>
            </a:xfrm>
            <a:custGeom>
              <a:avLst/>
              <a:gdLst/>
              <a:ahLst/>
              <a:cxnLst/>
              <a:rect l="l" t="t" r="r" b="b"/>
              <a:pathLst>
                <a:path w="354964" h="305434">
                  <a:moveTo>
                    <a:pt x="110145" y="0"/>
                  </a:moveTo>
                  <a:lnTo>
                    <a:pt x="73395" y="8516"/>
                  </a:lnTo>
                  <a:lnTo>
                    <a:pt x="44558" y="32835"/>
                  </a:lnTo>
                  <a:lnTo>
                    <a:pt x="29955" y="69793"/>
                  </a:lnTo>
                  <a:lnTo>
                    <a:pt x="0" y="304819"/>
                  </a:lnTo>
                  <a:lnTo>
                    <a:pt x="354599" y="127292"/>
                  </a:lnTo>
                  <a:lnTo>
                    <a:pt x="148485" y="10451"/>
                  </a:lnTo>
                  <a:lnTo>
                    <a:pt x="110145" y="0"/>
                  </a:lnTo>
                  <a:close/>
                </a:path>
              </a:pathLst>
            </a:custGeom>
            <a:solidFill>
              <a:srgbClr val="F1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374426" y="2233735"/>
              <a:ext cx="306861" cy="351153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3368242" y="2206817"/>
              <a:ext cx="307340" cy="351155"/>
            </a:xfrm>
            <a:custGeom>
              <a:avLst/>
              <a:gdLst/>
              <a:ahLst/>
              <a:cxnLst/>
              <a:rect l="l" t="t" r="r" b="b"/>
              <a:pathLst>
                <a:path w="307339" h="351155">
                  <a:moveTo>
                    <a:pt x="306864" y="0"/>
                  </a:moveTo>
                  <a:lnTo>
                    <a:pt x="71308" y="25473"/>
                  </a:lnTo>
                  <a:lnTo>
                    <a:pt x="34079" y="39372"/>
                  </a:lnTo>
                  <a:lnTo>
                    <a:pt x="9214" y="67741"/>
                  </a:lnTo>
                  <a:lnTo>
                    <a:pt x="0" y="104322"/>
                  </a:lnTo>
                  <a:lnTo>
                    <a:pt x="9720" y="142854"/>
                  </a:lnTo>
                  <a:lnTo>
                    <a:pt x="122616" y="351155"/>
                  </a:lnTo>
                  <a:lnTo>
                    <a:pt x="306864" y="0"/>
                  </a:lnTo>
                  <a:close/>
                </a:path>
              </a:pathLst>
            </a:custGeom>
            <a:solidFill>
              <a:srgbClr val="CC3D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678932" y="4520214"/>
              <a:ext cx="364341" cy="297884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5681822" y="4497515"/>
              <a:ext cx="364490" cy="298450"/>
            </a:xfrm>
            <a:custGeom>
              <a:avLst/>
              <a:gdLst/>
              <a:ahLst/>
              <a:cxnLst/>
              <a:rect l="l" t="t" r="r" b="b"/>
              <a:pathLst>
                <a:path w="364489" h="298450">
                  <a:moveTo>
                    <a:pt x="364341" y="0"/>
                  </a:moveTo>
                  <a:lnTo>
                    <a:pt x="0" y="156560"/>
                  </a:lnTo>
                  <a:lnTo>
                    <a:pt x="198954" y="285214"/>
                  </a:lnTo>
                  <a:lnTo>
                    <a:pt x="236620" y="297881"/>
                  </a:lnTo>
                  <a:lnTo>
                    <a:pt x="273802" y="291520"/>
                  </a:lnTo>
                  <a:lnTo>
                    <a:pt x="304008" y="268922"/>
                  </a:lnTo>
                  <a:lnTo>
                    <a:pt x="320742" y="232877"/>
                  </a:lnTo>
                  <a:lnTo>
                    <a:pt x="364341" y="0"/>
                  </a:lnTo>
                  <a:close/>
                </a:path>
              </a:pathLst>
            </a:custGeom>
            <a:solidFill>
              <a:srgbClr val="2752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378972" y="3500463"/>
              <a:ext cx="298963" cy="362991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3369735" y="3479529"/>
              <a:ext cx="299085" cy="363220"/>
            </a:xfrm>
            <a:custGeom>
              <a:avLst/>
              <a:gdLst/>
              <a:ahLst/>
              <a:cxnLst/>
              <a:rect l="l" t="t" r="r" b="b"/>
              <a:pathLst>
                <a:path w="299085" h="363220">
                  <a:moveTo>
                    <a:pt x="139296" y="0"/>
                  </a:moveTo>
                  <a:lnTo>
                    <a:pt x="12346" y="200045"/>
                  </a:lnTo>
                  <a:lnTo>
                    <a:pt x="0" y="237816"/>
                  </a:lnTo>
                  <a:lnTo>
                    <a:pt x="6677" y="274942"/>
                  </a:lnTo>
                  <a:lnTo>
                    <a:pt x="29533" y="304953"/>
                  </a:lnTo>
                  <a:lnTo>
                    <a:pt x="65720" y="321379"/>
                  </a:lnTo>
                  <a:lnTo>
                    <a:pt x="298959" y="362991"/>
                  </a:lnTo>
                  <a:lnTo>
                    <a:pt x="139296" y="0"/>
                  </a:lnTo>
                  <a:close/>
                </a:path>
              </a:pathLst>
            </a:custGeom>
            <a:solidFill>
              <a:srgbClr val="81358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702540" y="3482311"/>
              <a:ext cx="294866" cy="367845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6711062" y="3461076"/>
              <a:ext cx="295275" cy="368300"/>
            </a:xfrm>
            <a:custGeom>
              <a:avLst/>
              <a:gdLst/>
              <a:ahLst/>
              <a:cxnLst/>
              <a:rect l="l" t="t" r="r" b="b"/>
              <a:pathLst>
                <a:path w="295275" h="368300">
                  <a:moveTo>
                    <a:pt x="148140" y="0"/>
                  </a:moveTo>
                  <a:lnTo>
                    <a:pt x="0" y="367844"/>
                  </a:lnTo>
                  <a:lnTo>
                    <a:pt x="231821" y="318898"/>
                  </a:lnTo>
                  <a:lnTo>
                    <a:pt x="267470" y="301341"/>
                  </a:lnTo>
                  <a:lnTo>
                    <a:pt x="289366" y="270625"/>
                  </a:lnTo>
                  <a:lnTo>
                    <a:pt x="294868" y="233305"/>
                  </a:lnTo>
                  <a:lnTo>
                    <a:pt x="281336" y="195940"/>
                  </a:lnTo>
                  <a:lnTo>
                    <a:pt x="148140" y="0"/>
                  </a:lnTo>
                  <a:close/>
                </a:path>
              </a:pathLst>
            </a:custGeom>
            <a:solidFill>
              <a:srgbClr val="009CD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589945" y="3488108"/>
              <a:ext cx="3171243" cy="1407208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909482" y="2140337"/>
              <a:ext cx="1099738" cy="1842651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589945" y="1228007"/>
              <a:ext cx="3171243" cy="1407210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341916" y="2140337"/>
              <a:ext cx="1099734" cy="1842651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172825" y="1228009"/>
              <a:ext cx="5486" cy="984744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908101" y="2137960"/>
              <a:ext cx="854477" cy="499637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908101" y="3485735"/>
              <a:ext cx="854477" cy="499621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172825" y="3910572"/>
              <a:ext cx="5486" cy="984746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588570" y="3485735"/>
              <a:ext cx="854459" cy="499621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588570" y="2137960"/>
              <a:ext cx="854459" cy="499637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634600" y="2519175"/>
              <a:ext cx="2374620" cy="2374638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127674" y="3843719"/>
              <a:ext cx="897091" cy="809384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5959050" y="2012295"/>
              <a:ext cx="809457" cy="897105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3357478" y="1242086"/>
              <a:ext cx="2885245" cy="2885266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365913" y="1250517"/>
              <a:ext cx="1513328" cy="1513332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186743" y="1193778"/>
              <a:ext cx="1822467" cy="3667117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3885242" y="3633584"/>
              <a:ext cx="1296035" cy="1227455"/>
            </a:xfrm>
            <a:custGeom>
              <a:avLst/>
              <a:gdLst/>
              <a:ahLst/>
              <a:cxnLst/>
              <a:rect l="l" t="t" r="r" b="b"/>
              <a:pathLst>
                <a:path w="1296035" h="1227454">
                  <a:moveTo>
                    <a:pt x="696391" y="0"/>
                  </a:moveTo>
                  <a:lnTo>
                    <a:pt x="0" y="696387"/>
                  </a:lnTo>
                  <a:lnTo>
                    <a:pt x="34713" y="729893"/>
                  </a:lnTo>
                  <a:lnTo>
                    <a:pt x="70296" y="762484"/>
                  </a:lnTo>
                  <a:lnTo>
                    <a:pt x="106730" y="794142"/>
                  </a:lnTo>
                  <a:lnTo>
                    <a:pt x="143994" y="824847"/>
                  </a:lnTo>
                  <a:lnTo>
                    <a:pt x="182071" y="854582"/>
                  </a:lnTo>
                  <a:lnTo>
                    <a:pt x="220941" y="883326"/>
                  </a:lnTo>
                  <a:lnTo>
                    <a:pt x="260586" y="911062"/>
                  </a:lnTo>
                  <a:lnTo>
                    <a:pt x="300986" y="937768"/>
                  </a:lnTo>
                  <a:lnTo>
                    <a:pt x="342123" y="963428"/>
                  </a:lnTo>
                  <a:lnTo>
                    <a:pt x="383977" y="988021"/>
                  </a:lnTo>
                  <a:lnTo>
                    <a:pt x="426530" y="1011530"/>
                  </a:lnTo>
                  <a:lnTo>
                    <a:pt x="469762" y="1033933"/>
                  </a:lnTo>
                  <a:lnTo>
                    <a:pt x="513655" y="1055214"/>
                  </a:lnTo>
                  <a:lnTo>
                    <a:pt x="558190" y="1075352"/>
                  </a:lnTo>
                  <a:lnTo>
                    <a:pt x="603348" y="1094328"/>
                  </a:lnTo>
                  <a:lnTo>
                    <a:pt x="649109" y="1112125"/>
                  </a:lnTo>
                  <a:lnTo>
                    <a:pt x="695455" y="1128721"/>
                  </a:lnTo>
                  <a:lnTo>
                    <a:pt x="742367" y="1144100"/>
                  </a:lnTo>
                  <a:lnTo>
                    <a:pt x="789826" y="1158241"/>
                  </a:lnTo>
                  <a:lnTo>
                    <a:pt x="837813" y="1171125"/>
                  </a:lnTo>
                  <a:lnTo>
                    <a:pt x="886309" y="1182734"/>
                  </a:lnTo>
                  <a:lnTo>
                    <a:pt x="935295" y="1193048"/>
                  </a:lnTo>
                  <a:lnTo>
                    <a:pt x="984752" y="1202049"/>
                  </a:lnTo>
                  <a:lnTo>
                    <a:pt x="1034661" y="1209718"/>
                  </a:lnTo>
                  <a:lnTo>
                    <a:pt x="1085004" y="1216034"/>
                  </a:lnTo>
                  <a:lnTo>
                    <a:pt x="1135760" y="1220980"/>
                  </a:lnTo>
                  <a:lnTo>
                    <a:pt x="1186912" y="1224537"/>
                  </a:lnTo>
                  <a:lnTo>
                    <a:pt x="1238440" y="1226685"/>
                  </a:lnTo>
                  <a:lnTo>
                    <a:pt x="1296014" y="1227358"/>
                  </a:lnTo>
                  <a:lnTo>
                    <a:pt x="1296014" y="242618"/>
                  </a:lnTo>
                  <a:lnTo>
                    <a:pt x="1290326" y="242669"/>
                  </a:lnTo>
                  <a:lnTo>
                    <a:pt x="1237350" y="241041"/>
                  </a:lnTo>
                  <a:lnTo>
                    <a:pt x="1185240" y="236222"/>
                  </a:lnTo>
                  <a:lnTo>
                    <a:pt x="1134092" y="228307"/>
                  </a:lnTo>
                  <a:lnTo>
                    <a:pt x="1084000" y="217393"/>
                  </a:lnTo>
                  <a:lnTo>
                    <a:pt x="1035059" y="203575"/>
                  </a:lnTo>
                  <a:lnTo>
                    <a:pt x="987366" y="186949"/>
                  </a:lnTo>
                  <a:lnTo>
                    <a:pt x="941013" y="167611"/>
                  </a:lnTo>
                  <a:lnTo>
                    <a:pt x="896098" y="145657"/>
                  </a:lnTo>
                  <a:lnTo>
                    <a:pt x="852713" y="121182"/>
                  </a:lnTo>
                  <a:lnTo>
                    <a:pt x="810955" y="94284"/>
                  </a:lnTo>
                  <a:lnTo>
                    <a:pt x="770919" y="65056"/>
                  </a:lnTo>
                  <a:lnTo>
                    <a:pt x="732699" y="33596"/>
                  </a:lnTo>
                  <a:lnTo>
                    <a:pt x="696391" y="0"/>
                  </a:lnTo>
                  <a:close/>
                </a:path>
              </a:pathLst>
            </a:custGeom>
            <a:solidFill>
              <a:srgbClr val="2333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3341926" y="1728561"/>
              <a:ext cx="1235805" cy="2597551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3885246" y="1193684"/>
              <a:ext cx="1296035" cy="1227455"/>
            </a:xfrm>
            <a:custGeom>
              <a:avLst/>
              <a:gdLst/>
              <a:ahLst/>
              <a:cxnLst/>
              <a:rect l="l" t="t" r="r" b="b"/>
              <a:pathLst>
                <a:path w="1296035" h="1227455">
                  <a:moveTo>
                    <a:pt x="1296007" y="46"/>
                  </a:moveTo>
                  <a:lnTo>
                    <a:pt x="1238437" y="720"/>
                  </a:lnTo>
                  <a:lnTo>
                    <a:pt x="1186908" y="2867"/>
                  </a:lnTo>
                  <a:lnTo>
                    <a:pt x="1135757" y="6424"/>
                  </a:lnTo>
                  <a:lnTo>
                    <a:pt x="1085000" y="11370"/>
                  </a:lnTo>
                  <a:lnTo>
                    <a:pt x="1034658" y="17687"/>
                  </a:lnTo>
                  <a:lnTo>
                    <a:pt x="984749" y="25355"/>
                  </a:lnTo>
                  <a:lnTo>
                    <a:pt x="935292" y="34355"/>
                  </a:lnTo>
                  <a:lnTo>
                    <a:pt x="886306" y="44670"/>
                  </a:lnTo>
                  <a:lnTo>
                    <a:pt x="837811" y="56278"/>
                  </a:lnTo>
                  <a:lnTo>
                    <a:pt x="789824" y="69163"/>
                  </a:lnTo>
                  <a:lnTo>
                    <a:pt x="742365" y="83304"/>
                  </a:lnTo>
                  <a:lnTo>
                    <a:pt x="695454" y="98682"/>
                  </a:lnTo>
                  <a:lnTo>
                    <a:pt x="649108" y="115278"/>
                  </a:lnTo>
                  <a:lnTo>
                    <a:pt x="603347" y="133074"/>
                  </a:lnTo>
                  <a:lnTo>
                    <a:pt x="558189" y="152051"/>
                  </a:lnTo>
                  <a:lnTo>
                    <a:pt x="513655" y="172189"/>
                  </a:lnTo>
                  <a:lnTo>
                    <a:pt x="469762" y="193469"/>
                  </a:lnTo>
                  <a:lnTo>
                    <a:pt x="426530" y="215873"/>
                  </a:lnTo>
                  <a:lnTo>
                    <a:pt x="383977" y="239381"/>
                  </a:lnTo>
                  <a:lnTo>
                    <a:pt x="342123" y="263974"/>
                  </a:lnTo>
                  <a:lnTo>
                    <a:pt x="300987" y="289633"/>
                  </a:lnTo>
                  <a:lnTo>
                    <a:pt x="260587" y="316340"/>
                  </a:lnTo>
                  <a:lnTo>
                    <a:pt x="220942" y="344075"/>
                  </a:lnTo>
                  <a:lnTo>
                    <a:pt x="182072" y="372820"/>
                  </a:lnTo>
                  <a:lnTo>
                    <a:pt x="143995" y="402554"/>
                  </a:lnTo>
                  <a:lnTo>
                    <a:pt x="106730" y="433260"/>
                  </a:lnTo>
                  <a:lnTo>
                    <a:pt x="70297" y="464918"/>
                  </a:lnTo>
                  <a:lnTo>
                    <a:pt x="34714" y="497509"/>
                  </a:lnTo>
                  <a:lnTo>
                    <a:pt x="0" y="531014"/>
                  </a:lnTo>
                  <a:lnTo>
                    <a:pt x="696387" y="1227405"/>
                  </a:lnTo>
                  <a:lnTo>
                    <a:pt x="732696" y="1193809"/>
                  </a:lnTo>
                  <a:lnTo>
                    <a:pt x="770915" y="1162350"/>
                  </a:lnTo>
                  <a:lnTo>
                    <a:pt x="810952" y="1133123"/>
                  </a:lnTo>
                  <a:lnTo>
                    <a:pt x="852709" y="1106225"/>
                  </a:lnTo>
                  <a:lnTo>
                    <a:pt x="896094" y="1081751"/>
                  </a:lnTo>
                  <a:lnTo>
                    <a:pt x="941010" y="1059797"/>
                  </a:lnTo>
                  <a:lnTo>
                    <a:pt x="987362" y="1040459"/>
                  </a:lnTo>
                  <a:lnTo>
                    <a:pt x="1035056" y="1023833"/>
                  </a:lnTo>
                  <a:lnTo>
                    <a:pt x="1083996" y="1010015"/>
                  </a:lnTo>
                  <a:lnTo>
                    <a:pt x="1134088" y="999101"/>
                  </a:lnTo>
                  <a:lnTo>
                    <a:pt x="1185236" y="991186"/>
                  </a:lnTo>
                  <a:lnTo>
                    <a:pt x="1237346" y="986367"/>
                  </a:lnTo>
                  <a:lnTo>
                    <a:pt x="1296007" y="984787"/>
                  </a:lnTo>
                  <a:lnTo>
                    <a:pt x="1296007" y="46"/>
                  </a:lnTo>
                  <a:close/>
                </a:path>
              </a:pathLst>
            </a:custGeom>
            <a:solidFill>
              <a:srgbClr val="F1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5172824" y="1193692"/>
              <a:ext cx="5715" cy="3667760"/>
            </a:xfrm>
            <a:custGeom>
              <a:avLst/>
              <a:gdLst/>
              <a:ahLst/>
              <a:cxnLst/>
              <a:rect l="l" t="t" r="r" b="b"/>
              <a:pathLst>
                <a:path w="5714" h="3667760">
                  <a:moveTo>
                    <a:pt x="5486" y="2682557"/>
                  </a:moveTo>
                  <a:lnTo>
                    <a:pt x="0" y="2682557"/>
                  </a:lnTo>
                  <a:lnTo>
                    <a:pt x="0" y="3667302"/>
                  </a:lnTo>
                  <a:lnTo>
                    <a:pt x="5486" y="3667302"/>
                  </a:lnTo>
                  <a:lnTo>
                    <a:pt x="5486" y="2682557"/>
                  </a:lnTo>
                  <a:close/>
                </a:path>
                <a:path w="5714" h="3667760">
                  <a:moveTo>
                    <a:pt x="5486" y="0"/>
                  </a:moveTo>
                  <a:lnTo>
                    <a:pt x="0" y="0"/>
                  </a:lnTo>
                  <a:lnTo>
                    <a:pt x="0" y="984745"/>
                  </a:lnTo>
                  <a:lnTo>
                    <a:pt x="5486" y="984745"/>
                  </a:lnTo>
                  <a:lnTo>
                    <a:pt x="54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9" name="object 49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5779958" y="2539875"/>
              <a:ext cx="377456" cy="377456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779958" y="2516993"/>
              <a:ext cx="377456" cy="377456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5793297" y="2531623"/>
              <a:ext cx="351155" cy="351155"/>
            </a:xfrm>
            <a:custGeom>
              <a:avLst/>
              <a:gdLst/>
              <a:ahLst/>
              <a:cxnLst/>
              <a:rect l="l" t="t" r="r" b="b"/>
              <a:pathLst>
                <a:path w="351154" h="351155">
                  <a:moveTo>
                    <a:pt x="327156" y="87538"/>
                  </a:moveTo>
                  <a:lnTo>
                    <a:pt x="298379" y="50329"/>
                  </a:lnTo>
                  <a:lnTo>
                    <a:pt x="262093" y="22930"/>
                  </a:lnTo>
                  <a:lnTo>
                    <a:pt x="220582" y="5950"/>
                  </a:lnTo>
                  <a:lnTo>
                    <a:pt x="176130" y="0"/>
                  </a:lnTo>
                  <a:lnTo>
                    <a:pt x="131020" y="5686"/>
                  </a:lnTo>
                  <a:lnTo>
                    <a:pt x="87536" y="23620"/>
                  </a:lnTo>
                  <a:lnTo>
                    <a:pt x="50328" y="52396"/>
                  </a:lnTo>
                  <a:lnTo>
                    <a:pt x="22930" y="88681"/>
                  </a:lnTo>
                  <a:lnTo>
                    <a:pt x="5951" y="130192"/>
                  </a:lnTo>
                  <a:lnTo>
                    <a:pt x="0" y="174643"/>
                  </a:lnTo>
                  <a:lnTo>
                    <a:pt x="5686" y="219753"/>
                  </a:lnTo>
                  <a:lnTo>
                    <a:pt x="23618" y="263236"/>
                  </a:lnTo>
                  <a:lnTo>
                    <a:pt x="52394" y="300445"/>
                  </a:lnTo>
                  <a:lnTo>
                    <a:pt x="88680" y="327844"/>
                  </a:lnTo>
                  <a:lnTo>
                    <a:pt x="130191" y="344824"/>
                  </a:lnTo>
                  <a:lnTo>
                    <a:pt x="174644" y="350775"/>
                  </a:lnTo>
                  <a:lnTo>
                    <a:pt x="219754" y="345088"/>
                  </a:lnTo>
                  <a:lnTo>
                    <a:pt x="263238" y="327154"/>
                  </a:lnTo>
                  <a:lnTo>
                    <a:pt x="300447" y="298379"/>
                  </a:lnTo>
                  <a:lnTo>
                    <a:pt x="327846" y="262095"/>
                  </a:lnTo>
                  <a:lnTo>
                    <a:pt x="344825" y="220584"/>
                  </a:lnTo>
                  <a:lnTo>
                    <a:pt x="350776" y="176132"/>
                  </a:lnTo>
                  <a:lnTo>
                    <a:pt x="345089" y="131022"/>
                  </a:lnTo>
                  <a:lnTo>
                    <a:pt x="327156" y="87538"/>
                  </a:lnTo>
                </a:path>
              </a:pathLst>
            </a:custGeom>
            <a:ln w="3175">
              <a:solidFill>
                <a:srgbClr val="FFFF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5308667" y="2063285"/>
              <a:ext cx="377517" cy="377519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308667" y="2040403"/>
              <a:ext cx="377517" cy="377518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5322033" y="2053802"/>
              <a:ext cx="351155" cy="351155"/>
            </a:xfrm>
            <a:custGeom>
              <a:avLst/>
              <a:gdLst/>
              <a:ahLst/>
              <a:cxnLst/>
              <a:rect l="l" t="t" r="r" b="b"/>
              <a:pathLst>
                <a:path w="351154" h="351155">
                  <a:moveTo>
                    <a:pt x="327162" y="87535"/>
                  </a:moveTo>
                  <a:lnTo>
                    <a:pt x="298385" y="50327"/>
                  </a:lnTo>
                  <a:lnTo>
                    <a:pt x="262099" y="22929"/>
                  </a:lnTo>
                  <a:lnTo>
                    <a:pt x="220587" y="5950"/>
                  </a:lnTo>
                  <a:lnTo>
                    <a:pt x="176133" y="0"/>
                  </a:lnTo>
                  <a:lnTo>
                    <a:pt x="131023" y="5686"/>
                  </a:lnTo>
                  <a:lnTo>
                    <a:pt x="87538" y="23620"/>
                  </a:lnTo>
                  <a:lnTo>
                    <a:pt x="50329" y="52397"/>
                  </a:lnTo>
                  <a:lnTo>
                    <a:pt x="22930" y="88682"/>
                  </a:lnTo>
                  <a:lnTo>
                    <a:pt x="5950" y="130193"/>
                  </a:lnTo>
                  <a:lnTo>
                    <a:pt x="0" y="174646"/>
                  </a:lnTo>
                  <a:lnTo>
                    <a:pt x="5686" y="219756"/>
                  </a:lnTo>
                  <a:lnTo>
                    <a:pt x="23621" y="263240"/>
                  </a:lnTo>
                  <a:lnTo>
                    <a:pt x="52397" y="300449"/>
                  </a:lnTo>
                  <a:lnTo>
                    <a:pt x="88683" y="327847"/>
                  </a:lnTo>
                  <a:lnTo>
                    <a:pt x="130195" y="344826"/>
                  </a:lnTo>
                  <a:lnTo>
                    <a:pt x="174648" y="350777"/>
                  </a:lnTo>
                  <a:lnTo>
                    <a:pt x="219759" y="345090"/>
                  </a:lnTo>
                  <a:lnTo>
                    <a:pt x="263243" y="327157"/>
                  </a:lnTo>
                  <a:lnTo>
                    <a:pt x="300451" y="298381"/>
                  </a:lnTo>
                  <a:lnTo>
                    <a:pt x="327849" y="262095"/>
                  </a:lnTo>
                  <a:lnTo>
                    <a:pt x="344828" y="220583"/>
                  </a:lnTo>
                  <a:lnTo>
                    <a:pt x="350780" y="176130"/>
                  </a:lnTo>
                  <a:lnTo>
                    <a:pt x="345094" y="131019"/>
                  </a:lnTo>
                  <a:lnTo>
                    <a:pt x="327162" y="87535"/>
                  </a:lnTo>
                </a:path>
              </a:pathLst>
            </a:custGeom>
            <a:ln w="3175">
              <a:solidFill>
                <a:srgbClr val="FFFF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" name="object 55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308627" y="3638792"/>
              <a:ext cx="377517" cy="377518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5308627" y="3615910"/>
              <a:ext cx="377825" cy="377825"/>
            </a:xfrm>
            <a:custGeom>
              <a:avLst/>
              <a:gdLst/>
              <a:ahLst/>
              <a:cxnLst/>
              <a:rect l="l" t="t" r="r" b="b"/>
              <a:pathLst>
                <a:path w="377825" h="377825">
                  <a:moveTo>
                    <a:pt x="189557" y="0"/>
                  </a:moveTo>
                  <a:lnTo>
                    <a:pt x="141007" y="6120"/>
                  </a:lnTo>
                  <a:lnTo>
                    <a:pt x="94208" y="25420"/>
                  </a:lnTo>
                  <a:lnTo>
                    <a:pt x="54164" y="56390"/>
                  </a:lnTo>
                  <a:lnTo>
                    <a:pt x="24678" y="95442"/>
                  </a:lnTo>
                  <a:lnTo>
                    <a:pt x="6404" y="140118"/>
                  </a:lnTo>
                  <a:lnTo>
                    <a:pt x="0" y="187960"/>
                  </a:lnTo>
                  <a:lnTo>
                    <a:pt x="6120" y="236510"/>
                  </a:lnTo>
                  <a:lnTo>
                    <a:pt x="25420" y="283310"/>
                  </a:lnTo>
                  <a:lnTo>
                    <a:pt x="56389" y="323354"/>
                  </a:lnTo>
                  <a:lnTo>
                    <a:pt x="95441" y="352841"/>
                  </a:lnTo>
                  <a:lnTo>
                    <a:pt x="140116" y="371114"/>
                  </a:lnTo>
                  <a:lnTo>
                    <a:pt x="187958" y="377519"/>
                  </a:lnTo>
                  <a:lnTo>
                    <a:pt x="236507" y="371399"/>
                  </a:lnTo>
                  <a:lnTo>
                    <a:pt x="283306" y="352099"/>
                  </a:lnTo>
                  <a:lnTo>
                    <a:pt x="323350" y="321128"/>
                  </a:lnTo>
                  <a:lnTo>
                    <a:pt x="352838" y="282075"/>
                  </a:lnTo>
                  <a:lnTo>
                    <a:pt x="371112" y="237399"/>
                  </a:lnTo>
                  <a:lnTo>
                    <a:pt x="377517" y="189558"/>
                  </a:lnTo>
                  <a:lnTo>
                    <a:pt x="371398" y="141008"/>
                  </a:lnTo>
                  <a:lnTo>
                    <a:pt x="352098" y="94210"/>
                  </a:lnTo>
                  <a:lnTo>
                    <a:pt x="321128" y="54164"/>
                  </a:lnTo>
                  <a:lnTo>
                    <a:pt x="282075" y="24677"/>
                  </a:lnTo>
                  <a:lnTo>
                    <a:pt x="237399" y="6404"/>
                  </a:lnTo>
                  <a:lnTo>
                    <a:pt x="189557" y="0"/>
                  </a:lnTo>
                  <a:close/>
                </a:path>
              </a:pathLst>
            </a:custGeom>
            <a:solidFill>
              <a:srgbClr val="2C71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5321943" y="3629312"/>
              <a:ext cx="351155" cy="351155"/>
            </a:xfrm>
            <a:custGeom>
              <a:avLst/>
              <a:gdLst/>
              <a:ahLst/>
              <a:cxnLst/>
              <a:rect l="l" t="t" r="r" b="b"/>
              <a:pathLst>
                <a:path w="351154" h="351154">
                  <a:moveTo>
                    <a:pt x="327158" y="87536"/>
                  </a:moveTo>
                  <a:lnTo>
                    <a:pt x="298382" y="50329"/>
                  </a:lnTo>
                  <a:lnTo>
                    <a:pt x="262096" y="22930"/>
                  </a:lnTo>
                  <a:lnTo>
                    <a:pt x="220585" y="5951"/>
                  </a:lnTo>
                  <a:lnTo>
                    <a:pt x="176132" y="0"/>
                  </a:lnTo>
                  <a:lnTo>
                    <a:pt x="131022" y="5685"/>
                  </a:lnTo>
                  <a:lnTo>
                    <a:pt x="87538" y="23617"/>
                  </a:lnTo>
                  <a:lnTo>
                    <a:pt x="50329" y="52394"/>
                  </a:lnTo>
                  <a:lnTo>
                    <a:pt x="22930" y="88680"/>
                  </a:lnTo>
                  <a:lnTo>
                    <a:pt x="5950" y="130191"/>
                  </a:lnTo>
                  <a:lnTo>
                    <a:pt x="0" y="174643"/>
                  </a:lnTo>
                  <a:lnTo>
                    <a:pt x="5686" y="219753"/>
                  </a:lnTo>
                  <a:lnTo>
                    <a:pt x="23621" y="263237"/>
                  </a:lnTo>
                  <a:lnTo>
                    <a:pt x="52397" y="300445"/>
                  </a:lnTo>
                  <a:lnTo>
                    <a:pt x="88683" y="327843"/>
                  </a:lnTo>
                  <a:lnTo>
                    <a:pt x="130195" y="344822"/>
                  </a:lnTo>
                  <a:lnTo>
                    <a:pt x="174649" y="350773"/>
                  </a:lnTo>
                  <a:lnTo>
                    <a:pt x="219760" y="345086"/>
                  </a:lnTo>
                  <a:lnTo>
                    <a:pt x="263244" y="327152"/>
                  </a:lnTo>
                  <a:lnTo>
                    <a:pt x="300452" y="298377"/>
                  </a:lnTo>
                  <a:lnTo>
                    <a:pt x="327850" y="262093"/>
                  </a:lnTo>
                  <a:lnTo>
                    <a:pt x="344828" y="220582"/>
                  </a:lnTo>
                  <a:lnTo>
                    <a:pt x="350779" y="176130"/>
                  </a:lnTo>
                  <a:lnTo>
                    <a:pt x="345092" y="131020"/>
                  </a:lnTo>
                  <a:lnTo>
                    <a:pt x="327158" y="87536"/>
                  </a:lnTo>
                </a:path>
              </a:pathLst>
            </a:custGeom>
            <a:ln w="3175">
              <a:solidFill>
                <a:srgbClr val="FFFF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4204660" y="2545865"/>
              <a:ext cx="377459" cy="377460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4204660" y="2522984"/>
              <a:ext cx="377825" cy="377825"/>
            </a:xfrm>
            <a:custGeom>
              <a:avLst/>
              <a:gdLst/>
              <a:ahLst/>
              <a:cxnLst/>
              <a:rect l="l" t="t" r="r" b="b"/>
              <a:pathLst>
                <a:path w="377825" h="377825">
                  <a:moveTo>
                    <a:pt x="188729" y="0"/>
                  </a:moveTo>
                  <a:lnTo>
                    <a:pt x="138557" y="6741"/>
                  </a:lnTo>
                  <a:lnTo>
                    <a:pt x="93473" y="25767"/>
                  </a:lnTo>
                  <a:lnTo>
                    <a:pt x="55277" y="55278"/>
                  </a:lnTo>
                  <a:lnTo>
                    <a:pt x="25766" y="93475"/>
                  </a:lnTo>
                  <a:lnTo>
                    <a:pt x="6741" y="138558"/>
                  </a:lnTo>
                  <a:lnTo>
                    <a:pt x="0" y="188729"/>
                  </a:lnTo>
                  <a:lnTo>
                    <a:pt x="6741" y="238900"/>
                  </a:lnTo>
                  <a:lnTo>
                    <a:pt x="25766" y="283983"/>
                  </a:lnTo>
                  <a:lnTo>
                    <a:pt x="55277" y="322179"/>
                  </a:lnTo>
                  <a:lnTo>
                    <a:pt x="93473" y="351689"/>
                  </a:lnTo>
                  <a:lnTo>
                    <a:pt x="138557" y="370715"/>
                  </a:lnTo>
                  <a:lnTo>
                    <a:pt x="188729" y="377456"/>
                  </a:lnTo>
                  <a:lnTo>
                    <a:pt x="238900" y="370715"/>
                  </a:lnTo>
                  <a:lnTo>
                    <a:pt x="283984" y="351689"/>
                  </a:lnTo>
                  <a:lnTo>
                    <a:pt x="322180" y="322179"/>
                  </a:lnTo>
                  <a:lnTo>
                    <a:pt x="351691" y="283983"/>
                  </a:lnTo>
                  <a:lnTo>
                    <a:pt x="370717" y="238900"/>
                  </a:lnTo>
                  <a:lnTo>
                    <a:pt x="377459" y="188729"/>
                  </a:lnTo>
                  <a:lnTo>
                    <a:pt x="370717" y="138558"/>
                  </a:lnTo>
                  <a:lnTo>
                    <a:pt x="351691" y="93475"/>
                  </a:lnTo>
                  <a:lnTo>
                    <a:pt x="322180" y="55278"/>
                  </a:lnTo>
                  <a:lnTo>
                    <a:pt x="283984" y="25767"/>
                  </a:lnTo>
                  <a:lnTo>
                    <a:pt x="238900" y="6741"/>
                  </a:lnTo>
                  <a:lnTo>
                    <a:pt x="188729" y="0"/>
                  </a:lnTo>
                  <a:close/>
                </a:path>
              </a:pathLst>
            </a:custGeom>
            <a:solidFill>
              <a:srgbClr val="D240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4218000" y="2537616"/>
              <a:ext cx="351155" cy="351155"/>
            </a:xfrm>
            <a:custGeom>
              <a:avLst/>
              <a:gdLst/>
              <a:ahLst/>
              <a:cxnLst/>
              <a:rect l="l" t="t" r="r" b="b"/>
              <a:pathLst>
                <a:path w="351154" h="351155">
                  <a:moveTo>
                    <a:pt x="327158" y="87538"/>
                  </a:moveTo>
                  <a:lnTo>
                    <a:pt x="298382" y="50329"/>
                  </a:lnTo>
                  <a:lnTo>
                    <a:pt x="262097" y="22930"/>
                  </a:lnTo>
                  <a:lnTo>
                    <a:pt x="220586" y="5950"/>
                  </a:lnTo>
                  <a:lnTo>
                    <a:pt x="176133" y="0"/>
                  </a:lnTo>
                  <a:lnTo>
                    <a:pt x="131022" y="5686"/>
                  </a:lnTo>
                  <a:lnTo>
                    <a:pt x="87538" y="23621"/>
                  </a:lnTo>
                  <a:lnTo>
                    <a:pt x="50329" y="52395"/>
                  </a:lnTo>
                  <a:lnTo>
                    <a:pt x="22930" y="88680"/>
                  </a:lnTo>
                  <a:lnTo>
                    <a:pt x="5950" y="130190"/>
                  </a:lnTo>
                  <a:lnTo>
                    <a:pt x="0" y="174643"/>
                  </a:lnTo>
                  <a:lnTo>
                    <a:pt x="5686" y="219753"/>
                  </a:lnTo>
                  <a:lnTo>
                    <a:pt x="23620" y="263237"/>
                  </a:lnTo>
                  <a:lnTo>
                    <a:pt x="52395" y="300446"/>
                  </a:lnTo>
                  <a:lnTo>
                    <a:pt x="88681" y="327845"/>
                  </a:lnTo>
                  <a:lnTo>
                    <a:pt x="130194" y="344824"/>
                  </a:lnTo>
                  <a:lnTo>
                    <a:pt x="174648" y="350775"/>
                  </a:lnTo>
                  <a:lnTo>
                    <a:pt x="219759" y="345088"/>
                  </a:lnTo>
                  <a:lnTo>
                    <a:pt x="263244" y="327154"/>
                  </a:lnTo>
                  <a:lnTo>
                    <a:pt x="300451" y="298378"/>
                  </a:lnTo>
                  <a:lnTo>
                    <a:pt x="327849" y="262094"/>
                  </a:lnTo>
                  <a:lnTo>
                    <a:pt x="344828" y="220583"/>
                  </a:lnTo>
                  <a:lnTo>
                    <a:pt x="350778" y="176132"/>
                  </a:lnTo>
                  <a:lnTo>
                    <a:pt x="345091" y="131022"/>
                  </a:lnTo>
                  <a:lnTo>
                    <a:pt x="327158" y="87538"/>
                  </a:lnTo>
                </a:path>
              </a:pathLst>
            </a:custGeom>
            <a:ln w="3175">
              <a:solidFill>
                <a:srgbClr val="FFFF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61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672428" y="2061614"/>
              <a:ext cx="377518" cy="377516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4672428" y="2038729"/>
              <a:ext cx="377825" cy="377825"/>
            </a:xfrm>
            <a:custGeom>
              <a:avLst/>
              <a:gdLst/>
              <a:ahLst/>
              <a:cxnLst/>
              <a:rect l="l" t="t" r="r" b="b"/>
              <a:pathLst>
                <a:path w="377825" h="377825">
                  <a:moveTo>
                    <a:pt x="189558" y="0"/>
                  </a:moveTo>
                  <a:lnTo>
                    <a:pt x="141008" y="6120"/>
                  </a:lnTo>
                  <a:lnTo>
                    <a:pt x="94209" y="25420"/>
                  </a:lnTo>
                  <a:lnTo>
                    <a:pt x="54164" y="56390"/>
                  </a:lnTo>
                  <a:lnTo>
                    <a:pt x="24677" y="95442"/>
                  </a:lnTo>
                  <a:lnTo>
                    <a:pt x="6404" y="140118"/>
                  </a:lnTo>
                  <a:lnTo>
                    <a:pt x="0" y="187960"/>
                  </a:lnTo>
                  <a:lnTo>
                    <a:pt x="6120" y="236508"/>
                  </a:lnTo>
                  <a:lnTo>
                    <a:pt x="25420" y="283306"/>
                  </a:lnTo>
                  <a:lnTo>
                    <a:pt x="56390" y="323350"/>
                  </a:lnTo>
                  <a:lnTo>
                    <a:pt x="95442" y="352838"/>
                  </a:lnTo>
                  <a:lnTo>
                    <a:pt x="140118" y="371112"/>
                  </a:lnTo>
                  <a:lnTo>
                    <a:pt x="187960" y="377517"/>
                  </a:lnTo>
                  <a:lnTo>
                    <a:pt x="236510" y="371396"/>
                  </a:lnTo>
                  <a:lnTo>
                    <a:pt x="283309" y="352094"/>
                  </a:lnTo>
                  <a:lnTo>
                    <a:pt x="323353" y="321125"/>
                  </a:lnTo>
                  <a:lnTo>
                    <a:pt x="352840" y="282074"/>
                  </a:lnTo>
                  <a:lnTo>
                    <a:pt x="371114" y="237398"/>
                  </a:lnTo>
                  <a:lnTo>
                    <a:pt x="377518" y="189557"/>
                  </a:lnTo>
                  <a:lnTo>
                    <a:pt x="371399" y="141007"/>
                  </a:lnTo>
                  <a:lnTo>
                    <a:pt x="352099" y="94208"/>
                  </a:lnTo>
                  <a:lnTo>
                    <a:pt x="321129" y="54164"/>
                  </a:lnTo>
                  <a:lnTo>
                    <a:pt x="282076" y="24678"/>
                  </a:lnTo>
                  <a:lnTo>
                    <a:pt x="237400" y="6404"/>
                  </a:lnTo>
                  <a:lnTo>
                    <a:pt x="189558" y="0"/>
                  </a:lnTo>
                  <a:close/>
                </a:path>
              </a:pathLst>
            </a:custGeom>
            <a:solidFill>
              <a:srgbClr val="E14E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4685798" y="2052098"/>
              <a:ext cx="351155" cy="351155"/>
            </a:xfrm>
            <a:custGeom>
              <a:avLst/>
              <a:gdLst/>
              <a:ahLst/>
              <a:cxnLst/>
              <a:rect l="l" t="t" r="r" b="b"/>
              <a:pathLst>
                <a:path w="351154" h="351155">
                  <a:moveTo>
                    <a:pt x="327158" y="87536"/>
                  </a:moveTo>
                  <a:lnTo>
                    <a:pt x="298381" y="50328"/>
                  </a:lnTo>
                  <a:lnTo>
                    <a:pt x="262096" y="22930"/>
                  </a:lnTo>
                  <a:lnTo>
                    <a:pt x="220585" y="5951"/>
                  </a:lnTo>
                  <a:lnTo>
                    <a:pt x="176132" y="0"/>
                  </a:lnTo>
                  <a:lnTo>
                    <a:pt x="131022" y="5686"/>
                  </a:lnTo>
                  <a:lnTo>
                    <a:pt x="87538" y="23618"/>
                  </a:lnTo>
                  <a:lnTo>
                    <a:pt x="50329" y="52394"/>
                  </a:lnTo>
                  <a:lnTo>
                    <a:pt x="22930" y="88681"/>
                  </a:lnTo>
                  <a:lnTo>
                    <a:pt x="5950" y="130192"/>
                  </a:lnTo>
                  <a:lnTo>
                    <a:pt x="0" y="174646"/>
                  </a:lnTo>
                  <a:lnTo>
                    <a:pt x="5686" y="219756"/>
                  </a:lnTo>
                  <a:lnTo>
                    <a:pt x="23620" y="263240"/>
                  </a:lnTo>
                  <a:lnTo>
                    <a:pt x="52396" y="300449"/>
                  </a:lnTo>
                  <a:lnTo>
                    <a:pt x="88682" y="327848"/>
                  </a:lnTo>
                  <a:lnTo>
                    <a:pt x="130193" y="344827"/>
                  </a:lnTo>
                  <a:lnTo>
                    <a:pt x="174646" y="350778"/>
                  </a:lnTo>
                  <a:lnTo>
                    <a:pt x="219756" y="345092"/>
                  </a:lnTo>
                  <a:lnTo>
                    <a:pt x="263240" y="327159"/>
                  </a:lnTo>
                  <a:lnTo>
                    <a:pt x="300448" y="298383"/>
                  </a:lnTo>
                  <a:lnTo>
                    <a:pt x="327846" y="262096"/>
                  </a:lnTo>
                  <a:lnTo>
                    <a:pt x="344825" y="220584"/>
                  </a:lnTo>
                  <a:lnTo>
                    <a:pt x="350776" y="176131"/>
                  </a:lnTo>
                  <a:lnTo>
                    <a:pt x="345090" y="131020"/>
                  </a:lnTo>
                  <a:lnTo>
                    <a:pt x="327158" y="87536"/>
                  </a:lnTo>
                </a:path>
              </a:pathLst>
            </a:custGeom>
            <a:ln w="3175">
              <a:solidFill>
                <a:srgbClr val="FFFF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4" name="object 64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782816" y="2148778"/>
              <a:ext cx="156743" cy="157416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641916" y="3642143"/>
              <a:ext cx="377518" cy="377516"/>
            </a:xfrm>
            <a:prstGeom prst="rect">
              <a:avLst/>
            </a:prstGeom>
          </p:spPr>
        </p:pic>
        <p:sp>
          <p:nvSpPr>
            <p:cNvPr id="66" name="object 66"/>
            <p:cNvSpPr/>
            <p:nvPr/>
          </p:nvSpPr>
          <p:spPr>
            <a:xfrm>
              <a:off x="4641916" y="3619259"/>
              <a:ext cx="377825" cy="377825"/>
            </a:xfrm>
            <a:custGeom>
              <a:avLst/>
              <a:gdLst/>
              <a:ahLst/>
              <a:cxnLst/>
              <a:rect l="l" t="t" r="r" b="b"/>
              <a:pathLst>
                <a:path w="377825" h="377825">
                  <a:moveTo>
                    <a:pt x="187947" y="0"/>
                  </a:moveTo>
                  <a:lnTo>
                    <a:pt x="140105" y="6407"/>
                  </a:lnTo>
                  <a:lnTo>
                    <a:pt x="95431" y="24684"/>
                  </a:lnTo>
                  <a:lnTo>
                    <a:pt x="56381" y="54173"/>
                  </a:lnTo>
                  <a:lnTo>
                    <a:pt x="25415" y="94219"/>
                  </a:lnTo>
                  <a:lnTo>
                    <a:pt x="6117" y="141021"/>
                  </a:lnTo>
                  <a:lnTo>
                    <a:pt x="0" y="189572"/>
                  </a:lnTo>
                  <a:lnTo>
                    <a:pt x="6407" y="237413"/>
                  </a:lnTo>
                  <a:lnTo>
                    <a:pt x="24684" y="282088"/>
                  </a:lnTo>
                  <a:lnTo>
                    <a:pt x="54174" y="321138"/>
                  </a:lnTo>
                  <a:lnTo>
                    <a:pt x="94222" y="352105"/>
                  </a:lnTo>
                  <a:lnTo>
                    <a:pt x="141022" y="371402"/>
                  </a:lnTo>
                  <a:lnTo>
                    <a:pt x="189572" y="377518"/>
                  </a:lnTo>
                  <a:lnTo>
                    <a:pt x="237413" y="371110"/>
                  </a:lnTo>
                  <a:lnTo>
                    <a:pt x="282088" y="352833"/>
                  </a:lnTo>
                  <a:lnTo>
                    <a:pt x="321138" y="323343"/>
                  </a:lnTo>
                  <a:lnTo>
                    <a:pt x="352104" y="283295"/>
                  </a:lnTo>
                  <a:lnTo>
                    <a:pt x="371401" y="236496"/>
                  </a:lnTo>
                  <a:lnTo>
                    <a:pt x="377518" y="187947"/>
                  </a:lnTo>
                  <a:lnTo>
                    <a:pt x="371110" y="140106"/>
                  </a:lnTo>
                  <a:lnTo>
                    <a:pt x="352833" y="95431"/>
                  </a:lnTo>
                  <a:lnTo>
                    <a:pt x="323344" y="56381"/>
                  </a:lnTo>
                  <a:lnTo>
                    <a:pt x="283297" y="25413"/>
                  </a:lnTo>
                  <a:lnTo>
                    <a:pt x="236497" y="6116"/>
                  </a:lnTo>
                  <a:lnTo>
                    <a:pt x="187947" y="0"/>
                  </a:lnTo>
                  <a:close/>
                </a:path>
              </a:pathLst>
            </a:custGeom>
            <a:solidFill>
              <a:srgbClr val="394D8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4655287" y="3632631"/>
              <a:ext cx="351155" cy="351155"/>
            </a:xfrm>
            <a:custGeom>
              <a:avLst/>
              <a:gdLst/>
              <a:ahLst/>
              <a:cxnLst/>
              <a:rect l="l" t="t" r="r" b="b"/>
              <a:pathLst>
                <a:path w="351154" h="351154">
                  <a:moveTo>
                    <a:pt x="327158" y="87535"/>
                  </a:moveTo>
                  <a:lnTo>
                    <a:pt x="298382" y="50328"/>
                  </a:lnTo>
                  <a:lnTo>
                    <a:pt x="262096" y="22930"/>
                  </a:lnTo>
                  <a:lnTo>
                    <a:pt x="220584" y="5951"/>
                  </a:lnTo>
                  <a:lnTo>
                    <a:pt x="176131" y="0"/>
                  </a:lnTo>
                  <a:lnTo>
                    <a:pt x="131020" y="5685"/>
                  </a:lnTo>
                  <a:lnTo>
                    <a:pt x="87536" y="23618"/>
                  </a:lnTo>
                  <a:lnTo>
                    <a:pt x="50328" y="52394"/>
                  </a:lnTo>
                  <a:lnTo>
                    <a:pt x="22930" y="88679"/>
                  </a:lnTo>
                  <a:lnTo>
                    <a:pt x="5951" y="130191"/>
                  </a:lnTo>
                  <a:lnTo>
                    <a:pt x="0" y="174643"/>
                  </a:lnTo>
                  <a:lnTo>
                    <a:pt x="5686" y="219753"/>
                  </a:lnTo>
                  <a:lnTo>
                    <a:pt x="23618" y="263237"/>
                  </a:lnTo>
                  <a:lnTo>
                    <a:pt x="52394" y="300446"/>
                  </a:lnTo>
                  <a:lnTo>
                    <a:pt x="88681" y="327845"/>
                  </a:lnTo>
                  <a:lnTo>
                    <a:pt x="130192" y="344824"/>
                  </a:lnTo>
                  <a:lnTo>
                    <a:pt x="174646" y="350775"/>
                  </a:lnTo>
                  <a:lnTo>
                    <a:pt x="219756" y="345087"/>
                  </a:lnTo>
                  <a:lnTo>
                    <a:pt x="263240" y="327151"/>
                  </a:lnTo>
                  <a:lnTo>
                    <a:pt x="300448" y="298377"/>
                  </a:lnTo>
                  <a:lnTo>
                    <a:pt x="327846" y="262092"/>
                  </a:lnTo>
                  <a:lnTo>
                    <a:pt x="344826" y="220582"/>
                  </a:lnTo>
                  <a:lnTo>
                    <a:pt x="350777" y="176129"/>
                  </a:lnTo>
                  <a:lnTo>
                    <a:pt x="345091" y="131019"/>
                  </a:lnTo>
                  <a:lnTo>
                    <a:pt x="327158" y="87535"/>
                  </a:lnTo>
                </a:path>
              </a:pathLst>
            </a:custGeom>
            <a:ln w="3175">
              <a:solidFill>
                <a:srgbClr val="FFFF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3341903" y="1724705"/>
              <a:ext cx="3667760" cy="2605405"/>
            </a:xfrm>
            <a:custGeom>
              <a:avLst/>
              <a:gdLst/>
              <a:ahLst/>
              <a:cxnLst/>
              <a:rect l="l" t="t" r="r" b="b"/>
              <a:pathLst>
                <a:path w="3667759" h="2605404">
                  <a:moveTo>
                    <a:pt x="984745" y="1299895"/>
                  </a:moveTo>
                  <a:lnTo>
                    <a:pt x="0" y="1299895"/>
                  </a:lnTo>
                  <a:lnTo>
                    <a:pt x="0" y="1305382"/>
                  </a:lnTo>
                  <a:lnTo>
                    <a:pt x="984745" y="1305382"/>
                  </a:lnTo>
                  <a:lnTo>
                    <a:pt x="984745" y="1299895"/>
                  </a:lnTo>
                  <a:close/>
                </a:path>
                <a:path w="3667759" h="2605404">
                  <a:moveTo>
                    <a:pt x="1239723" y="1908886"/>
                  </a:moveTo>
                  <a:lnTo>
                    <a:pt x="1235824" y="1905025"/>
                  </a:lnTo>
                  <a:lnTo>
                    <a:pt x="539432" y="2601417"/>
                  </a:lnTo>
                  <a:lnTo>
                    <a:pt x="543331" y="2605278"/>
                  </a:lnTo>
                  <a:lnTo>
                    <a:pt x="1239723" y="1908886"/>
                  </a:lnTo>
                  <a:close/>
                </a:path>
                <a:path w="3667759" h="2605404">
                  <a:moveTo>
                    <a:pt x="1239723" y="696391"/>
                  </a:moveTo>
                  <a:lnTo>
                    <a:pt x="543331" y="0"/>
                  </a:lnTo>
                  <a:lnTo>
                    <a:pt x="539432" y="3860"/>
                  </a:lnTo>
                  <a:lnTo>
                    <a:pt x="1235824" y="700252"/>
                  </a:lnTo>
                  <a:lnTo>
                    <a:pt x="1239723" y="696391"/>
                  </a:lnTo>
                  <a:close/>
                </a:path>
                <a:path w="3667759" h="2605404">
                  <a:moveTo>
                    <a:pt x="3136303" y="2592971"/>
                  </a:moveTo>
                  <a:lnTo>
                    <a:pt x="2439898" y="1896567"/>
                  </a:lnTo>
                  <a:lnTo>
                    <a:pt x="2436050" y="1900491"/>
                  </a:lnTo>
                  <a:lnTo>
                    <a:pt x="3132467" y="2596896"/>
                  </a:lnTo>
                  <a:lnTo>
                    <a:pt x="3136303" y="2592971"/>
                  </a:lnTo>
                  <a:close/>
                </a:path>
                <a:path w="3667759" h="2605404">
                  <a:moveTo>
                    <a:pt x="3136303" y="12306"/>
                  </a:moveTo>
                  <a:lnTo>
                    <a:pt x="3132467" y="8382"/>
                  </a:lnTo>
                  <a:lnTo>
                    <a:pt x="2436050" y="704786"/>
                  </a:lnTo>
                  <a:lnTo>
                    <a:pt x="2439898" y="708710"/>
                  </a:lnTo>
                  <a:lnTo>
                    <a:pt x="3136303" y="12306"/>
                  </a:lnTo>
                  <a:close/>
                </a:path>
                <a:path w="3667759" h="2605404">
                  <a:moveTo>
                    <a:pt x="3667302" y="1299895"/>
                  </a:moveTo>
                  <a:lnTo>
                    <a:pt x="2699347" y="1299895"/>
                  </a:lnTo>
                  <a:lnTo>
                    <a:pt x="2699347" y="1305382"/>
                  </a:lnTo>
                  <a:lnTo>
                    <a:pt x="3667302" y="1305382"/>
                  </a:lnTo>
                  <a:lnTo>
                    <a:pt x="3667302" y="12998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9" name="object 69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4196124" y="3186889"/>
              <a:ext cx="377455" cy="377459"/>
            </a:xfrm>
            <a:prstGeom prst="rect">
              <a:avLst/>
            </a:prstGeom>
          </p:spPr>
        </p:pic>
        <p:sp>
          <p:nvSpPr>
            <p:cNvPr id="70" name="object 70"/>
            <p:cNvSpPr/>
            <p:nvPr/>
          </p:nvSpPr>
          <p:spPr>
            <a:xfrm>
              <a:off x="4196124" y="3164007"/>
              <a:ext cx="377825" cy="377825"/>
            </a:xfrm>
            <a:custGeom>
              <a:avLst/>
              <a:gdLst/>
              <a:ahLst/>
              <a:cxnLst/>
              <a:rect l="l" t="t" r="r" b="b"/>
              <a:pathLst>
                <a:path w="377825" h="377825">
                  <a:moveTo>
                    <a:pt x="188725" y="0"/>
                  </a:moveTo>
                  <a:lnTo>
                    <a:pt x="138555" y="6741"/>
                  </a:lnTo>
                  <a:lnTo>
                    <a:pt x="93472" y="25766"/>
                  </a:lnTo>
                  <a:lnTo>
                    <a:pt x="55276" y="55277"/>
                  </a:lnTo>
                  <a:lnTo>
                    <a:pt x="25766" y="93473"/>
                  </a:lnTo>
                  <a:lnTo>
                    <a:pt x="6741" y="138557"/>
                  </a:lnTo>
                  <a:lnTo>
                    <a:pt x="0" y="188729"/>
                  </a:lnTo>
                  <a:lnTo>
                    <a:pt x="6741" y="238900"/>
                  </a:lnTo>
                  <a:lnTo>
                    <a:pt x="25766" y="283983"/>
                  </a:lnTo>
                  <a:lnTo>
                    <a:pt x="55276" y="322178"/>
                  </a:lnTo>
                  <a:lnTo>
                    <a:pt x="93472" y="351688"/>
                  </a:lnTo>
                  <a:lnTo>
                    <a:pt x="138555" y="370713"/>
                  </a:lnTo>
                  <a:lnTo>
                    <a:pt x="188725" y="377455"/>
                  </a:lnTo>
                  <a:lnTo>
                    <a:pt x="238898" y="370713"/>
                  </a:lnTo>
                  <a:lnTo>
                    <a:pt x="283981" y="351688"/>
                  </a:lnTo>
                  <a:lnTo>
                    <a:pt x="322178" y="322178"/>
                  </a:lnTo>
                  <a:lnTo>
                    <a:pt x="351688" y="283983"/>
                  </a:lnTo>
                  <a:lnTo>
                    <a:pt x="370713" y="238900"/>
                  </a:lnTo>
                  <a:lnTo>
                    <a:pt x="377455" y="188729"/>
                  </a:lnTo>
                  <a:lnTo>
                    <a:pt x="370713" y="138557"/>
                  </a:lnTo>
                  <a:lnTo>
                    <a:pt x="351688" y="93473"/>
                  </a:lnTo>
                  <a:lnTo>
                    <a:pt x="322178" y="55277"/>
                  </a:lnTo>
                  <a:lnTo>
                    <a:pt x="283981" y="25766"/>
                  </a:lnTo>
                  <a:lnTo>
                    <a:pt x="238898" y="6741"/>
                  </a:lnTo>
                  <a:lnTo>
                    <a:pt x="188725" y="0"/>
                  </a:lnTo>
                  <a:close/>
                </a:path>
              </a:pathLst>
            </a:custGeom>
            <a:solidFill>
              <a:srgbClr val="84317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4209464" y="3178640"/>
              <a:ext cx="351155" cy="351155"/>
            </a:xfrm>
            <a:custGeom>
              <a:avLst/>
              <a:gdLst/>
              <a:ahLst/>
              <a:cxnLst/>
              <a:rect l="l" t="t" r="r" b="b"/>
              <a:pathLst>
                <a:path w="351154" h="351154">
                  <a:moveTo>
                    <a:pt x="327154" y="87538"/>
                  </a:moveTo>
                  <a:lnTo>
                    <a:pt x="298379" y="50329"/>
                  </a:lnTo>
                  <a:lnTo>
                    <a:pt x="262095" y="22930"/>
                  </a:lnTo>
                  <a:lnTo>
                    <a:pt x="220584" y="5950"/>
                  </a:lnTo>
                  <a:lnTo>
                    <a:pt x="176132" y="0"/>
                  </a:lnTo>
                  <a:lnTo>
                    <a:pt x="131022" y="5686"/>
                  </a:lnTo>
                  <a:lnTo>
                    <a:pt x="87538" y="23621"/>
                  </a:lnTo>
                  <a:lnTo>
                    <a:pt x="50329" y="52395"/>
                  </a:lnTo>
                  <a:lnTo>
                    <a:pt x="22930" y="88679"/>
                  </a:lnTo>
                  <a:lnTo>
                    <a:pt x="5950" y="130189"/>
                  </a:lnTo>
                  <a:lnTo>
                    <a:pt x="0" y="174641"/>
                  </a:lnTo>
                  <a:lnTo>
                    <a:pt x="5686" y="219751"/>
                  </a:lnTo>
                  <a:lnTo>
                    <a:pt x="23620" y="263237"/>
                  </a:lnTo>
                  <a:lnTo>
                    <a:pt x="52395" y="300444"/>
                  </a:lnTo>
                  <a:lnTo>
                    <a:pt x="88680" y="327843"/>
                  </a:lnTo>
                  <a:lnTo>
                    <a:pt x="130192" y="344822"/>
                  </a:lnTo>
                  <a:lnTo>
                    <a:pt x="174645" y="350773"/>
                  </a:lnTo>
                  <a:lnTo>
                    <a:pt x="219756" y="345086"/>
                  </a:lnTo>
                  <a:lnTo>
                    <a:pt x="263240" y="327151"/>
                  </a:lnTo>
                  <a:lnTo>
                    <a:pt x="300447" y="298376"/>
                  </a:lnTo>
                  <a:lnTo>
                    <a:pt x="327845" y="262092"/>
                  </a:lnTo>
                  <a:lnTo>
                    <a:pt x="344824" y="220582"/>
                  </a:lnTo>
                  <a:lnTo>
                    <a:pt x="350775" y="176131"/>
                  </a:lnTo>
                  <a:lnTo>
                    <a:pt x="345088" y="131022"/>
                  </a:lnTo>
                  <a:lnTo>
                    <a:pt x="327154" y="87538"/>
                  </a:lnTo>
                </a:path>
              </a:pathLst>
            </a:custGeom>
            <a:ln w="3175">
              <a:solidFill>
                <a:srgbClr val="FFFF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72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5771900" y="3194459"/>
              <a:ext cx="377518" cy="377518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5771900" y="3171576"/>
              <a:ext cx="377518" cy="377518"/>
            </a:xfrm>
            <a:prstGeom prst="rect">
              <a:avLst/>
            </a:prstGeom>
          </p:spPr>
        </p:pic>
        <p:sp>
          <p:nvSpPr>
            <p:cNvPr id="74" name="object 74"/>
            <p:cNvSpPr/>
            <p:nvPr/>
          </p:nvSpPr>
          <p:spPr>
            <a:xfrm>
              <a:off x="5785218" y="3184976"/>
              <a:ext cx="351155" cy="351155"/>
            </a:xfrm>
            <a:custGeom>
              <a:avLst/>
              <a:gdLst/>
              <a:ahLst/>
              <a:cxnLst/>
              <a:rect l="l" t="t" r="r" b="b"/>
              <a:pathLst>
                <a:path w="351154" h="351154">
                  <a:moveTo>
                    <a:pt x="327160" y="87535"/>
                  </a:moveTo>
                  <a:lnTo>
                    <a:pt x="298383" y="50327"/>
                  </a:lnTo>
                  <a:lnTo>
                    <a:pt x="262097" y="22929"/>
                  </a:lnTo>
                  <a:lnTo>
                    <a:pt x="220585" y="5950"/>
                  </a:lnTo>
                  <a:lnTo>
                    <a:pt x="176132" y="0"/>
                  </a:lnTo>
                  <a:lnTo>
                    <a:pt x="131021" y="5687"/>
                  </a:lnTo>
                  <a:lnTo>
                    <a:pt x="87537" y="23621"/>
                  </a:lnTo>
                  <a:lnTo>
                    <a:pt x="50328" y="52397"/>
                  </a:lnTo>
                  <a:lnTo>
                    <a:pt x="22929" y="88682"/>
                  </a:lnTo>
                  <a:lnTo>
                    <a:pt x="5950" y="130193"/>
                  </a:lnTo>
                  <a:lnTo>
                    <a:pt x="0" y="174645"/>
                  </a:lnTo>
                  <a:lnTo>
                    <a:pt x="5687" y="219755"/>
                  </a:lnTo>
                  <a:lnTo>
                    <a:pt x="23623" y="263239"/>
                  </a:lnTo>
                  <a:lnTo>
                    <a:pt x="52399" y="300447"/>
                  </a:lnTo>
                  <a:lnTo>
                    <a:pt x="88685" y="327845"/>
                  </a:lnTo>
                  <a:lnTo>
                    <a:pt x="130196" y="344824"/>
                  </a:lnTo>
                  <a:lnTo>
                    <a:pt x="174648" y="350775"/>
                  </a:lnTo>
                  <a:lnTo>
                    <a:pt x="219759" y="345088"/>
                  </a:lnTo>
                  <a:lnTo>
                    <a:pt x="263243" y="327155"/>
                  </a:lnTo>
                  <a:lnTo>
                    <a:pt x="300450" y="298379"/>
                  </a:lnTo>
                  <a:lnTo>
                    <a:pt x="327848" y="262094"/>
                  </a:lnTo>
                  <a:lnTo>
                    <a:pt x="344827" y="220583"/>
                  </a:lnTo>
                  <a:lnTo>
                    <a:pt x="350778" y="176129"/>
                  </a:lnTo>
                  <a:lnTo>
                    <a:pt x="345092" y="131019"/>
                  </a:lnTo>
                  <a:lnTo>
                    <a:pt x="327160" y="87535"/>
                  </a:lnTo>
                </a:path>
              </a:pathLst>
            </a:custGeom>
            <a:ln w="3175">
              <a:solidFill>
                <a:srgbClr val="FFFFFF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5" name="object 75"/>
          <p:cNvSpPr txBox="1"/>
          <p:nvPr/>
        </p:nvSpPr>
        <p:spPr>
          <a:xfrm>
            <a:off x="5792231" y="3044671"/>
            <a:ext cx="617818" cy="245159"/>
          </a:xfrm>
          <a:prstGeom prst="rect">
            <a:avLst/>
          </a:prstGeom>
        </p:spPr>
        <p:txBody>
          <a:bodyPr vert="horz" wrap="square" lIns="0" tIns="14188" rIns="0" bIns="0" rtlCol="0">
            <a:spAutoFit/>
          </a:bodyPr>
          <a:lstStyle/>
          <a:p>
            <a:pPr marL="14935">
              <a:spcBef>
                <a:spcPts val="112"/>
              </a:spcBef>
            </a:pPr>
            <a:r>
              <a:rPr sz="1500" b="1" dirty="0">
                <a:solidFill>
                  <a:srgbClr val="FFFFFF"/>
                </a:solidFill>
                <a:latin typeface="Calibri"/>
                <a:cs typeface="Calibri"/>
              </a:rPr>
              <a:t>СЕМЬЯ</a:t>
            </a:r>
            <a:endParaRPr sz="1500" dirty="0">
              <a:latin typeface="Calibri"/>
              <a:cs typeface="Calibri"/>
            </a:endParaRPr>
          </a:p>
        </p:txBody>
      </p:sp>
      <p:grpSp>
        <p:nvGrpSpPr>
          <p:cNvPr id="76" name="object 76"/>
          <p:cNvGrpSpPr/>
          <p:nvPr/>
        </p:nvGrpSpPr>
        <p:grpSpPr>
          <a:xfrm>
            <a:off x="4331836" y="5164192"/>
            <a:ext cx="3372224" cy="1066385"/>
            <a:chOff x="3682061" y="4394344"/>
            <a:chExt cx="2866390" cy="907415"/>
          </a:xfrm>
        </p:grpSpPr>
        <p:pic>
          <p:nvPicPr>
            <p:cNvPr id="77" name="object 77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3682061" y="4394344"/>
              <a:ext cx="1485122" cy="709408"/>
            </a:xfrm>
            <a:prstGeom prst="rect">
              <a:avLst/>
            </a:prstGeom>
          </p:spPr>
        </p:pic>
        <p:pic>
          <p:nvPicPr>
            <p:cNvPr id="78" name="object 78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5197100" y="4799390"/>
              <a:ext cx="1351116" cy="502137"/>
            </a:xfrm>
            <a:prstGeom prst="rect">
              <a:avLst/>
            </a:prstGeom>
          </p:spPr>
        </p:pic>
      </p:grpSp>
      <p:sp>
        <p:nvSpPr>
          <p:cNvPr id="79" name="object 79"/>
          <p:cNvSpPr txBox="1"/>
          <p:nvPr/>
        </p:nvSpPr>
        <p:spPr>
          <a:xfrm rot="20100000">
            <a:off x="4989993" y="1879763"/>
            <a:ext cx="876911" cy="1291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7"/>
              </a:lnSpc>
            </a:pPr>
            <a:r>
              <a:rPr sz="1000" b="1" spc="29" dirty="0">
                <a:solidFill>
                  <a:srgbClr val="FFFFFF"/>
                </a:solidFill>
                <a:latin typeface="Calibri"/>
                <a:cs typeface="Calibri"/>
              </a:rPr>
              <a:t>НЕПРЕРЫВНОЕ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 rot="20100000">
            <a:off x="5069867" y="2030900"/>
            <a:ext cx="859181" cy="1291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7"/>
              </a:lnSpc>
            </a:pP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ОБ</a:t>
            </a:r>
            <a:r>
              <a:rPr sz="1000" b="1" spc="-59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АЗОВАНИЕ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1" name="object 81"/>
          <p:cNvSpPr txBox="1"/>
          <p:nvPr/>
        </p:nvSpPr>
        <p:spPr>
          <a:xfrm rot="17520000">
            <a:off x="4035138" y="2862035"/>
            <a:ext cx="847920" cy="1292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7"/>
              </a:lnSpc>
            </a:pPr>
            <a:r>
              <a:rPr sz="1000" b="1" spc="-6" dirty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1000" b="1" spc="18" dirty="0">
                <a:solidFill>
                  <a:srgbClr val="FFFFFF"/>
                </a:solidFill>
                <a:latin typeface="Calibri"/>
                <a:cs typeface="Calibri"/>
              </a:rPr>
              <a:t>ОШ</a:t>
            </a:r>
            <a:r>
              <a:rPr sz="1000" b="1" spc="-29" dirty="0">
                <a:solidFill>
                  <a:srgbClr val="FFFFFF"/>
                </a:solidFill>
                <a:latin typeface="Calibri"/>
                <a:cs typeface="Calibri"/>
              </a:rPr>
              <a:t>КО</a:t>
            </a:r>
            <a:r>
              <a:rPr sz="1500" b="1" spc="26" baseline="3267" dirty="0">
                <a:solidFill>
                  <a:srgbClr val="FFFFFF"/>
                </a:solidFill>
                <a:latin typeface="Calibri"/>
                <a:cs typeface="Calibri"/>
              </a:rPr>
              <a:t>ЛЬНОЕ</a:t>
            </a:r>
            <a:endParaRPr sz="1500" baseline="3267">
              <a:latin typeface="Calibri"/>
              <a:cs typeface="Calibri"/>
            </a:endParaRPr>
          </a:p>
        </p:txBody>
      </p:sp>
      <p:sp>
        <p:nvSpPr>
          <p:cNvPr id="82" name="object 82"/>
          <p:cNvSpPr txBox="1"/>
          <p:nvPr/>
        </p:nvSpPr>
        <p:spPr>
          <a:xfrm rot="17520000">
            <a:off x="4184797" y="2923437"/>
            <a:ext cx="859722" cy="1292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7"/>
              </a:lnSpc>
            </a:pP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ОБ</a:t>
            </a:r>
            <a:r>
              <a:rPr sz="1000" b="1" spc="-71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АЗОВАНИЕ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3" name="object 83"/>
          <p:cNvSpPr txBox="1"/>
          <p:nvPr/>
        </p:nvSpPr>
        <p:spPr>
          <a:xfrm rot="3840000">
            <a:off x="4102567" y="4111418"/>
            <a:ext cx="930611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58"/>
              </a:lnSpc>
            </a:pPr>
            <a:r>
              <a:rPr sz="1500" b="1" spc="61" baseline="3267" dirty="0">
                <a:solidFill>
                  <a:srgbClr val="FFFFFF"/>
                </a:solidFill>
                <a:latin typeface="Calibri"/>
                <a:cs typeface="Calibri"/>
              </a:rPr>
              <a:t>ИН</a:t>
            </a:r>
            <a:r>
              <a:rPr sz="1500" b="1" spc="79" baseline="3267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ЛЮЗИВНОЕ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4" name="object 84"/>
          <p:cNvSpPr txBox="1"/>
          <p:nvPr/>
        </p:nvSpPr>
        <p:spPr>
          <a:xfrm rot="3840000">
            <a:off x="3986588" y="4182418"/>
            <a:ext cx="86046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63"/>
              </a:lnSpc>
            </a:pP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ОБ</a:t>
            </a:r>
            <a:r>
              <a:rPr sz="1000" b="1" spc="-76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АЗОВАНИЕ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5" name="object 85"/>
          <p:cNvSpPr txBox="1"/>
          <p:nvPr/>
        </p:nvSpPr>
        <p:spPr>
          <a:xfrm rot="1500000">
            <a:off x="5269855" y="4901306"/>
            <a:ext cx="538674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3"/>
              </a:lnSpc>
            </a:pPr>
            <a:r>
              <a:rPr sz="1000" b="1" spc="35" dirty="0">
                <a:solidFill>
                  <a:srgbClr val="FFFFFF"/>
                </a:solidFill>
                <a:latin typeface="Calibri"/>
                <a:cs typeface="Calibri"/>
              </a:rPr>
              <a:t>СРЕДНЕЕ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6" name="object 86"/>
          <p:cNvSpPr txBox="1"/>
          <p:nvPr/>
        </p:nvSpPr>
        <p:spPr>
          <a:xfrm rot="1500000">
            <a:off x="4825175" y="5053550"/>
            <a:ext cx="1283991" cy="1276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05"/>
              </a:lnSpc>
            </a:pPr>
            <a:r>
              <a:rPr sz="1500" b="1" spc="52" baseline="3267" dirty="0">
                <a:solidFill>
                  <a:srgbClr val="FFFFFF"/>
                </a:solidFill>
                <a:latin typeface="Calibri"/>
                <a:cs typeface="Calibri"/>
              </a:rPr>
              <a:t>П</a:t>
            </a:r>
            <a:r>
              <a:rPr sz="1500" b="1" spc="8" baseline="3267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1500" b="1" spc="61" baseline="3267" dirty="0">
                <a:solidFill>
                  <a:srgbClr val="FFFFFF"/>
                </a:solidFill>
                <a:latin typeface="Calibri"/>
                <a:cs typeface="Calibri"/>
              </a:rPr>
              <a:t>ОФЕ</a:t>
            </a:r>
            <a:r>
              <a:rPr sz="1500" b="1" spc="-18" baseline="3267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1000" b="1" spc="18" dirty="0">
                <a:solidFill>
                  <a:srgbClr val="FFFFFF"/>
                </a:solidFill>
                <a:latin typeface="Calibri"/>
                <a:cs typeface="Calibri"/>
              </a:rPr>
              <a:t>СИОН</a:t>
            </a:r>
            <a:r>
              <a:rPr sz="1000" b="1" spc="-18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1000" b="1" spc="18" dirty="0">
                <a:solidFill>
                  <a:srgbClr val="FFFFFF"/>
                </a:solidFill>
                <a:latin typeface="Calibri"/>
                <a:cs typeface="Calibri"/>
              </a:rPr>
              <a:t>ЛЬНОЕ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7" name="object 87"/>
          <p:cNvSpPr txBox="1"/>
          <p:nvPr/>
        </p:nvSpPr>
        <p:spPr>
          <a:xfrm rot="1500000">
            <a:off x="4965962" y="5203514"/>
            <a:ext cx="8599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3"/>
              </a:lnSpc>
            </a:pP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ОБ</a:t>
            </a:r>
            <a:r>
              <a:rPr sz="1000" b="1" spc="-65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АЗОВАНИЕ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8" name="object 88"/>
          <p:cNvSpPr txBox="1"/>
          <p:nvPr/>
        </p:nvSpPr>
        <p:spPr>
          <a:xfrm rot="1440000">
            <a:off x="6217539" y="1890390"/>
            <a:ext cx="1130985" cy="1276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05"/>
              </a:lnSpc>
            </a:pPr>
            <a:r>
              <a:rPr sz="1000" b="1" spc="6" dirty="0">
                <a:solidFill>
                  <a:srgbClr val="FFFFFF"/>
                </a:solidFill>
                <a:latin typeface="Calibri"/>
                <a:cs typeface="Calibri"/>
              </a:rPr>
              <a:t>ДОП</a:t>
            </a:r>
            <a:r>
              <a:rPr sz="1000" b="1" spc="-18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1000" b="1" spc="29" dirty="0">
                <a:solidFill>
                  <a:srgbClr val="FFFFFF"/>
                </a:solidFill>
                <a:latin typeface="Calibri"/>
                <a:cs typeface="Calibri"/>
              </a:rPr>
              <a:t>ЛНИТЕЛЬНОЕ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9" name="object 89"/>
          <p:cNvSpPr txBox="1"/>
          <p:nvPr/>
        </p:nvSpPr>
        <p:spPr>
          <a:xfrm rot="1440000">
            <a:off x="6285631" y="2042487"/>
            <a:ext cx="859181" cy="1283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1"/>
              </a:lnSpc>
            </a:pP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ОБ</a:t>
            </a:r>
            <a:r>
              <a:rPr sz="1000" b="1" spc="-59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АЗОВАНИЕ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0" name="object 90"/>
          <p:cNvSpPr txBox="1"/>
          <p:nvPr/>
        </p:nvSpPr>
        <p:spPr>
          <a:xfrm rot="4020000">
            <a:off x="7154124" y="2845376"/>
            <a:ext cx="1137168" cy="1277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05"/>
              </a:lnSpc>
            </a:pP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1000" b="1" spc="-29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У</a:t>
            </a:r>
            <a:r>
              <a:rPr sz="1000" b="1" spc="29" dirty="0">
                <a:solidFill>
                  <a:srgbClr val="FFFFFF"/>
                </a:solidFill>
                <a:latin typeface="Calibri"/>
                <a:cs typeface="Calibri"/>
              </a:rPr>
              <a:t>ДА</a:t>
            </a:r>
            <a:r>
              <a:rPr sz="1000" b="1" spc="6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sz="1000" b="1" spc="35" dirty="0">
                <a:solidFill>
                  <a:srgbClr val="FFFFFF"/>
                </a:solidFill>
                <a:latin typeface="Calibri"/>
                <a:cs typeface="Calibri"/>
              </a:rPr>
              <a:t>ТВЕННАЯ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1" name="object 91"/>
          <p:cNvSpPr txBox="1"/>
          <p:nvPr/>
        </p:nvSpPr>
        <p:spPr>
          <a:xfrm rot="4020000">
            <a:off x="7237995" y="2909805"/>
            <a:ext cx="661945" cy="1284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1"/>
              </a:lnSpc>
            </a:pPr>
            <a:r>
              <a:rPr sz="1000" b="1" spc="12" dirty="0">
                <a:solidFill>
                  <a:srgbClr val="FFFFFF"/>
                </a:solidFill>
                <a:latin typeface="Calibri"/>
                <a:cs typeface="Calibri"/>
              </a:rPr>
              <a:t>П</a:t>
            </a:r>
            <a:r>
              <a:rPr sz="1000" b="1" spc="-12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1000" b="1" spc="41" dirty="0">
                <a:solidFill>
                  <a:srgbClr val="FFFFFF"/>
                </a:solidFill>
                <a:latin typeface="Calibri"/>
                <a:cs typeface="Calibri"/>
              </a:rPr>
              <a:t>ЛИТИ</a:t>
            </a:r>
            <a:r>
              <a:rPr sz="1000" b="1" spc="12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1000" b="1" spc="6" dirty="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2" name="object 92"/>
          <p:cNvSpPr txBox="1"/>
          <p:nvPr/>
        </p:nvSpPr>
        <p:spPr>
          <a:xfrm rot="17760000">
            <a:off x="7274178" y="4106583"/>
            <a:ext cx="538088" cy="1292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7"/>
              </a:lnSpc>
            </a:pPr>
            <a:r>
              <a:rPr sz="1000" b="1" spc="35" dirty="0">
                <a:solidFill>
                  <a:srgbClr val="FFFFFF"/>
                </a:solidFill>
                <a:latin typeface="Calibri"/>
                <a:cs typeface="Calibri"/>
              </a:rPr>
              <a:t>СРЕДНЕЕ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3" name="object 93"/>
          <p:cNvSpPr txBox="1"/>
          <p:nvPr/>
        </p:nvSpPr>
        <p:spPr>
          <a:xfrm rot="17760000">
            <a:off x="7264928" y="4179014"/>
            <a:ext cx="858246" cy="1292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7"/>
              </a:lnSpc>
            </a:pP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ОБ</a:t>
            </a:r>
            <a:r>
              <a:rPr sz="1000" b="1" spc="-65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АЗОВАНИЕ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4" name="object 94"/>
          <p:cNvSpPr txBox="1"/>
          <p:nvPr/>
        </p:nvSpPr>
        <p:spPr>
          <a:xfrm rot="20220000">
            <a:off x="6452669" y="4958789"/>
            <a:ext cx="515499" cy="1291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7"/>
              </a:lnSpc>
            </a:pP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ВЫСШЕЕ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5" name="object 95"/>
          <p:cNvSpPr txBox="1"/>
          <p:nvPr/>
        </p:nvSpPr>
        <p:spPr>
          <a:xfrm rot="20220000">
            <a:off x="6346576" y="5112544"/>
            <a:ext cx="859920" cy="1291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17"/>
              </a:lnSpc>
            </a:pP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ОБ</a:t>
            </a:r>
            <a:r>
              <a:rPr sz="1000" b="1" spc="-65" dirty="0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sz="1000" b="1" spc="24" dirty="0">
                <a:solidFill>
                  <a:srgbClr val="FFFFFF"/>
                </a:solidFill>
                <a:latin typeface="Calibri"/>
                <a:cs typeface="Calibri"/>
              </a:rPr>
              <a:t>АЗОВАНИЕ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96" name="object 96"/>
          <p:cNvGrpSpPr/>
          <p:nvPr/>
        </p:nvGrpSpPr>
        <p:grpSpPr>
          <a:xfrm>
            <a:off x="5046530" y="2496138"/>
            <a:ext cx="2091016" cy="2086504"/>
            <a:chOff x="4289550" y="2124029"/>
            <a:chExt cx="1777364" cy="1775460"/>
          </a:xfrm>
        </p:grpSpPr>
        <p:pic>
          <p:nvPicPr>
            <p:cNvPr id="97" name="object 97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4323041" y="2600891"/>
              <a:ext cx="149984" cy="227728"/>
            </a:xfrm>
            <a:prstGeom prst="rect">
              <a:avLst/>
            </a:prstGeom>
          </p:spPr>
        </p:pic>
        <p:pic>
          <p:nvPicPr>
            <p:cNvPr id="98" name="object 98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4289550" y="3243366"/>
              <a:ext cx="169222" cy="202912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5427122" y="3682835"/>
              <a:ext cx="159313" cy="214538"/>
            </a:xfrm>
            <a:prstGeom prst="rect">
              <a:avLst/>
            </a:prstGeom>
          </p:spPr>
        </p:pic>
        <p:pic>
          <p:nvPicPr>
            <p:cNvPr id="100" name="object 100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4762122" y="3714152"/>
              <a:ext cx="130860" cy="185331"/>
            </a:xfrm>
            <a:prstGeom prst="rect">
              <a:avLst/>
            </a:prstGeom>
          </p:spPr>
        </p:pic>
        <p:pic>
          <p:nvPicPr>
            <p:cNvPr id="101" name="object 101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5881752" y="2608710"/>
              <a:ext cx="184912" cy="216302"/>
            </a:xfrm>
            <a:prstGeom prst="rect">
              <a:avLst/>
            </a:prstGeom>
          </p:spPr>
        </p:pic>
        <p:pic>
          <p:nvPicPr>
            <p:cNvPr id="102" name="object 102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5891202" y="3271344"/>
              <a:ext cx="133883" cy="214675"/>
            </a:xfrm>
            <a:prstGeom prst="rect">
              <a:avLst/>
            </a:prstGeom>
          </p:spPr>
        </p:pic>
        <p:pic>
          <p:nvPicPr>
            <p:cNvPr id="103" name="object 103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5367527" y="2124029"/>
              <a:ext cx="211738" cy="211693"/>
            </a:xfrm>
            <a:prstGeom prst="rect">
              <a:avLst/>
            </a:prstGeom>
          </p:spPr>
        </p:pic>
      </p:grpSp>
      <p:sp>
        <p:nvSpPr>
          <p:cNvPr id="104" name="object 104"/>
          <p:cNvSpPr txBox="1">
            <a:spLocks noGrp="1"/>
          </p:cNvSpPr>
          <p:nvPr>
            <p:ph type="title"/>
          </p:nvPr>
        </p:nvSpPr>
        <p:spPr>
          <a:xfrm>
            <a:off x="345058" y="304788"/>
            <a:ext cx="11680166" cy="605550"/>
          </a:xfrm>
          <a:prstGeom prst="rect">
            <a:avLst/>
          </a:prstGeom>
        </p:spPr>
        <p:txBody>
          <a:bodyPr vert="horz" wrap="square" lIns="0" tIns="112014" rIns="0" bIns="0" rtlCol="0">
            <a:spAutoFit/>
          </a:bodyPr>
          <a:lstStyle/>
          <a:p>
            <a:pPr marL="14935" marR="5974">
              <a:spcBef>
                <a:spcPts val="882"/>
              </a:spcBef>
            </a:pPr>
            <a:r>
              <a:rPr sz="3200" dirty="0">
                <a:solidFill>
                  <a:schemeClr val="bg1"/>
                </a:solidFill>
                <a:latin typeface="PT Sans" panose="020B0503020203020204" pitchFamily="34" charset="-52"/>
              </a:rPr>
              <a:t>Кластерная модель региональной  </a:t>
            </a:r>
            <a:r>
              <a:rPr sz="3200" dirty="0" err="1">
                <a:solidFill>
                  <a:schemeClr val="bg1"/>
                </a:solidFill>
                <a:latin typeface="PT Sans" panose="020B0503020203020204" pitchFamily="34" charset="-52"/>
              </a:rPr>
              <a:t>системы</a:t>
            </a:r>
            <a:r>
              <a:rPr sz="3200" dirty="0">
                <a:solidFill>
                  <a:schemeClr val="bg1"/>
                </a:solidFill>
                <a:latin typeface="PT Sans" panose="020B0503020203020204" pitchFamily="34" charset="-52"/>
              </a:rPr>
              <a:t> </a:t>
            </a:r>
            <a:r>
              <a:rPr sz="3200" dirty="0" err="1" smtClean="0">
                <a:solidFill>
                  <a:schemeClr val="bg1"/>
                </a:solidFill>
                <a:latin typeface="PT Sans" panose="020B0503020203020204" pitchFamily="34" charset="-52"/>
              </a:rPr>
              <a:t>воспитания</a:t>
            </a:r>
            <a:r>
              <a:rPr lang="ru-RU" sz="3200" dirty="0" smtClean="0">
                <a:solidFill>
                  <a:schemeClr val="bg1"/>
                </a:solidFill>
                <a:latin typeface="PT Sans" panose="020B0503020203020204" pitchFamily="34" charset="-52"/>
              </a:rPr>
              <a:t> 2021</a:t>
            </a:r>
            <a:endParaRPr sz="3200" dirty="0">
              <a:solidFill>
                <a:schemeClr val="bg1"/>
              </a:solidFill>
              <a:latin typeface="PT Sans" panose="020B0503020203020204" pitchFamily="34" charset="-52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723491" y="1211305"/>
            <a:ext cx="4238862" cy="1889312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>
              <a:spcBef>
                <a:spcPts val="118"/>
              </a:spcBef>
            </a:pPr>
            <a:r>
              <a:rPr sz="1600" b="1" dirty="0">
                <a:solidFill>
                  <a:srgbClr val="233369"/>
                </a:solidFill>
                <a:latin typeface="PT Sans" panose="020B0503020203020204" pitchFamily="34" charset="-52"/>
              </a:rPr>
              <a:t>Гражданственность и патриотизм</a:t>
            </a:r>
            <a:r>
              <a:rPr sz="1600" dirty="0">
                <a:solidFill>
                  <a:srgbClr val="233369"/>
                </a:solidFill>
                <a:latin typeface="PT Sans" panose="020B0503020203020204" pitchFamily="34" charset="-52"/>
              </a:rPr>
              <a:t>:</a:t>
            </a:r>
          </a:p>
          <a:p>
            <a:pPr marL="45552" marR="1352382">
              <a:lnSpc>
                <a:spcPct val="107800"/>
              </a:lnSpc>
              <a:spcBef>
                <a:spcPts val="853"/>
              </a:spcBef>
            </a:pP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гражданско-правовое</a:t>
            </a:r>
            <a:r>
              <a:rPr lang="ru-RU"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воспитание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;</a:t>
            </a:r>
            <a:r>
              <a:rPr lang="en-US"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/>
            </a:r>
            <a:br>
              <a:rPr lang="en-US" sz="1300" b="1" dirty="0">
                <a:solidFill>
                  <a:srgbClr val="233369"/>
                </a:solidFill>
                <a:latin typeface="PT Sans" panose="020B0503020203020204" pitchFamily="34" charset="-52"/>
              </a:rPr>
            </a:b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социальна</a:t>
            </a:r>
            <a:r>
              <a:rPr lang="ru-RU" sz="1300" b="1" dirty="0" smtClean="0">
                <a:solidFill>
                  <a:srgbClr val="233369"/>
                </a:solidFill>
                <a:latin typeface="PT Sans" panose="020B0503020203020204" pitchFamily="34" charset="-52"/>
              </a:rPr>
              <a:t>я активность;</a:t>
            </a:r>
          </a:p>
          <a:p>
            <a:pPr marL="45552" marR="963320">
              <a:lnSpc>
                <a:spcPct val="107800"/>
              </a:lnSpc>
            </a:pP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этнокультурное</a:t>
            </a:r>
            <a:r>
              <a:rPr sz="1300" b="1" dirty="0" smtClean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образование  и диалог культур;  </a:t>
            </a:r>
            <a:endParaRPr lang="en-US" sz="1300" b="1" dirty="0">
              <a:solidFill>
                <a:srgbClr val="233369"/>
              </a:solidFill>
              <a:latin typeface="PT Sans" panose="020B0503020203020204" pitchFamily="34" charset="-52"/>
            </a:endParaRPr>
          </a:p>
          <a:p>
            <a:pPr marL="45552" marR="963320">
              <a:lnSpc>
                <a:spcPct val="107800"/>
              </a:lnSpc>
            </a:pP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приобщение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детей к 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культурному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наследию;  детский образовательный  туризм.</a:t>
            </a:r>
          </a:p>
        </p:txBody>
      </p:sp>
      <p:grpSp>
        <p:nvGrpSpPr>
          <p:cNvPr id="106" name="object 106"/>
          <p:cNvGrpSpPr/>
          <p:nvPr/>
        </p:nvGrpSpPr>
        <p:grpSpPr>
          <a:xfrm>
            <a:off x="552048" y="1591170"/>
            <a:ext cx="8520748" cy="4784705"/>
            <a:chOff x="481913" y="1383192"/>
            <a:chExt cx="7242636" cy="4071430"/>
          </a:xfrm>
        </p:grpSpPr>
        <p:pic>
          <p:nvPicPr>
            <p:cNvPr id="107" name="object 107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482591" y="1383192"/>
              <a:ext cx="100015" cy="100015"/>
            </a:xfrm>
            <a:prstGeom prst="rect">
              <a:avLst/>
            </a:prstGeom>
          </p:spPr>
        </p:pic>
        <p:pic>
          <p:nvPicPr>
            <p:cNvPr id="108" name="object 108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7624534" y="2024430"/>
              <a:ext cx="100015" cy="100015"/>
            </a:xfrm>
            <a:prstGeom prst="rect">
              <a:avLst/>
            </a:prstGeom>
          </p:spPr>
        </p:pic>
        <p:pic>
          <p:nvPicPr>
            <p:cNvPr id="109" name="object 109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482591" y="1747518"/>
              <a:ext cx="100015" cy="100016"/>
            </a:xfrm>
            <a:prstGeom prst="rect">
              <a:avLst/>
            </a:prstGeom>
          </p:spPr>
        </p:pic>
        <p:pic>
          <p:nvPicPr>
            <p:cNvPr id="110" name="object 110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7624534" y="2388758"/>
              <a:ext cx="100015" cy="100015"/>
            </a:xfrm>
            <a:prstGeom prst="rect">
              <a:avLst/>
            </a:prstGeom>
          </p:spPr>
        </p:pic>
        <p:pic>
          <p:nvPicPr>
            <p:cNvPr id="112" name="object 112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7624534" y="2567354"/>
              <a:ext cx="100015" cy="100015"/>
            </a:xfrm>
            <a:prstGeom prst="rect">
              <a:avLst/>
            </a:prstGeom>
          </p:spPr>
        </p:pic>
        <p:pic>
          <p:nvPicPr>
            <p:cNvPr id="113" name="object 113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482591" y="2288066"/>
              <a:ext cx="100015" cy="100015"/>
            </a:xfrm>
            <a:prstGeom prst="rect">
              <a:avLst/>
            </a:prstGeom>
          </p:spPr>
        </p:pic>
        <p:pic>
          <p:nvPicPr>
            <p:cNvPr id="114" name="object 114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7624534" y="3493655"/>
              <a:ext cx="100015" cy="100015"/>
            </a:xfrm>
            <a:prstGeom prst="rect">
              <a:avLst/>
            </a:prstGeom>
          </p:spPr>
        </p:pic>
        <p:pic>
          <p:nvPicPr>
            <p:cNvPr id="115" name="object 115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482591" y="2645254"/>
              <a:ext cx="100015" cy="100015"/>
            </a:xfrm>
            <a:prstGeom prst="rect">
              <a:avLst/>
            </a:prstGeom>
          </p:spPr>
        </p:pic>
        <p:pic>
          <p:nvPicPr>
            <p:cNvPr id="116" name="object 116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7624534" y="3827034"/>
              <a:ext cx="100015" cy="100015"/>
            </a:xfrm>
            <a:prstGeom prst="rect">
              <a:avLst/>
            </a:prstGeom>
          </p:spPr>
        </p:pic>
        <p:pic>
          <p:nvPicPr>
            <p:cNvPr id="117" name="object 117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7624534" y="5002185"/>
              <a:ext cx="100015" cy="100015"/>
            </a:xfrm>
            <a:prstGeom prst="rect">
              <a:avLst/>
            </a:prstGeom>
          </p:spPr>
        </p:pic>
        <p:pic>
          <p:nvPicPr>
            <p:cNvPr id="118" name="object 118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482591" y="3923728"/>
              <a:ext cx="100015" cy="100015"/>
            </a:xfrm>
            <a:prstGeom prst="rect">
              <a:avLst/>
            </a:prstGeom>
          </p:spPr>
        </p:pic>
        <p:pic>
          <p:nvPicPr>
            <p:cNvPr id="119" name="object 119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481913" y="4141017"/>
              <a:ext cx="100015" cy="100015"/>
            </a:xfrm>
            <a:prstGeom prst="rect">
              <a:avLst/>
            </a:prstGeom>
          </p:spPr>
        </p:pic>
        <p:pic>
          <p:nvPicPr>
            <p:cNvPr id="120" name="object 120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482591" y="4499430"/>
              <a:ext cx="100015" cy="100015"/>
            </a:xfrm>
            <a:prstGeom prst="rect">
              <a:avLst/>
            </a:prstGeom>
          </p:spPr>
        </p:pic>
        <p:pic>
          <p:nvPicPr>
            <p:cNvPr id="121" name="object 121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494587" y="4840668"/>
              <a:ext cx="100015" cy="100015"/>
            </a:xfrm>
            <a:prstGeom prst="rect">
              <a:avLst/>
            </a:prstGeom>
          </p:spPr>
        </p:pic>
        <p:pic>
          <p:nvPicPr>
            <p:cNvPr id="122" name="object 122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482591" y="5218880"/>
              <a:ext cx="100015" cy="100016"/>
            </a:xfrm>
            <a:prstGeom prst="rect">
              <a:avLst/>
            </a:prstGeom>
          </p:spPr>
        </p:pic>
        <p:pic>
          <p:nvPicPr>
            <p:cNvPr id="123" name="object 123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7624534" y="5168873"/>
              <a:ext cx="100015" cy="100015"/>
            </a:xfrm>
            <a:prstGeom prst="rect">
              <a:avLst/>
            </a:prstGeom>
          </p:spPr>
        </p:pic>
        <p:pic>
          <p:nvPicPr>
            <p:cNvPr id="124" name="object 124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7624534" y="5354606"/>
              <a:ext cx="100015" cy="100016"/>
            </a:xfrm>
            <a:prstGeom prst="rect">
              <a:avLst/>
            </a:prstGeom>
          </p:spPr>
        </p:pic>
      </p:grpSp>
      <p:sp>
        <p:nvSpPr>
          <p:cNvPr id="125" name="object 125"/>
          <p:cNvSpPr txBox="1"/>
          <p:nvPr/>
        </p:nvSpPr>
        <p:spPr>
          <a:xfrm>
            <a:off x="685420" y="3557994"/>
            <a:ext cx="3621402" cy="2692160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793059">
              <a:lnSpc>
                <a:spcPct val="107800"/>
              </a:lnSpc>
              <a:spcBef>
                <a:spcPts val="118"/>
              </a:spcBef>
            </a:pPr>
            <a:r>
              <a:rPr sz="1600" b="1" dirty="0">
                <a:solidFill>
                  <a:srgbClr val="233369"/>
                </a:solidFill>
                <a:latin typeface="PT Sans" panose="020B0503020203020204" pitchFamily="34" charset="-52"/>
              </a:rPr>
              <a:t>Самореализация детей,  выявление и развитие  талантов:</a:t>
            </a:r>
          </a:p>
          <a:p>
            <a:pPr marL="25390" marR="315879">
              <a:lnSpc>
                <a:spcPct val="107800"/>
              </a:lnSpc>
              <a:spcBef>
                <a:spcPts val="1223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популяризация научных знаний;  приобщение к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научно-техническому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 творчеству и технологиям;  </a:t>
            </a:r>
            <a:r>
              <a:rPr lang="en-US"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/>
            </a:r>
            <a:br>
              <a:rPr lang="en-US" sz="1300" b="1" dirty="0">
                <a:solidFill>
                  <a:srgbClr val="233369"/>
                </a:solidFill>
                <a:latin typeface="PT Sans" panose="020B0503020203020204" pitchFamily="34" charset="-52"/>
              </a:rPr>
            </a:b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профессиональное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и личностное  самоопределение;</a:t>
            </a:r>
          </a:p>
          <a:p>
            <a:pPr marL="25390" marR="157566">
              <a:lnSpc>
                <a:spcPct val="107800"/>
              </a:lnSpc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обновление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системы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lang="ru-RU"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д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ополнительного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 образования;</a:t>
            </a:r>
          </a:p>
          <a:p>
            <a:pPr marL="25390">
              <a:spcBef>
                <a:spcPts val="118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выявление и развитие одаренных детей.</a:t>
            </a:r>
          </a:p>
        </p:txBody>
      </p:sp>
      <p:sp>
        <p:nvSpPr>
          <p:cNvPr id="126" name="object 126"/>
          <p:cNvSpPr txBox="1"/>
          <p:nvPr/>
        </p:nvSpPr>
        <p:spPr>
          <a:xfrm>
            <a:off x="9156613" y="1136687"/>
            <a:ext cx="2868610" cy="3767455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537667">
              <a:lnSpc>
                <a:spcPct val="107800"/>
              </a:lnSpc>
              <a:spcBef>
                <a:spcPts val="118"/>
              </a:spcBef>
            </a:pPr>
            <a:r>
              <a:rPr sz="1600" b="1" dirty="0">
                <a:solidFill>
                  <a:srgbClr val="233369"/>
                </a:solidFill>
                <a:latin typeface="PT Sans" panose="020B0503020203020204" pitchFamily="34" charset="-52"/>
              </a:rPr>
              <a:t>Формирование  культуры безопасной  жизнедеятельности</a:t>
            </a:r>
          </a:p>
          <a:p>
            <a:pPr marL="14935">
              <a:spcBef>
                <a:spcPts val="153"/>
              </a:spcBef>
            </a:pPr>
            <a:r>
              <a:rPr sz="1600" b="1" dirty="0">
                <a:solidFill>
                  <a:srgbClr val="233369"/>
                </a:solidFill>
                <a:latin typeface="PT Sans" panose="020B0503020203020204" pitchFamily="34" charset="-52"/>
              </a:rPr>
              <a:t>и здорового образа жизни</a:t>
            </a:r>
            <a:r>
              <a:rPr sz="1600" dirty="0">
                <a:solidFill>
                  <a:srgbClr val="233369"/>
                </a:solidFill>
                <a:latin typeface="PT Sans" panose="020B0503020203020204" pitchFamily="34" charset="-52"/>
              </a:rPr>
              <a:t>:</a:t>
            </a:r>
          </a:p>
          <a:p>
            <a:pPr marL="23150" marR="73182">
              <a:lnSpc>
                <a:spcPct val="107800"/>
              </a:lnSpc>
              <a:spcBef>
                <a:spcPts val="723"/>
              </a:spcBef>
            </a:pPr>
            <a:r>
              <a:rPr sz="1300" dirty="0">
                <a:solidFill>
                  <a:srgbClr val="233369"/>
                </a:solidFill>
                <a:latin typeface="PT Sans" panose="020B0503020203020204" pitchFamily="34" charset="-52"/>
              </a:rPr>
              <a:t>профилактика детского и  семейного неблагополучия;  соблюдение прав ребенка;  обеспечение физической и  психологической безопасности, в  т.ч. формирование готовности к  действиям в экстремальных  условиях;</a:t>
            </a:r>
          </a:p>
          <a:p>
            <a:pPr marL="23150" marR="243444">
              <a:lnSpc>
                <a:spcPct val="107800"/>
              </a:lnSpc>
            </a:pPr>
            <a:r>
              <a:rPr sz="1300" dirty="0">
                <a:solidFill>
                  <a:srgbClr val="233369"/>
                </a:solidFill>
                <a:latin typeface="PT Sans" panose="020B0503020203020204" pitchFamily="34" charset="-52"/>
              </a:rPr>
              <a:t>формирование ориентации на  здоровый образ жизни;  обеспечение защищенности от  любых видов насилия.</a:t>
            </a:r>
          </a:p>
        </p:txBody>
      </p:sp>
      <p:sp>
        <p:nvSpPr>
          <p:cNvPr id="127" name="object 127"/>
          <p:cNvSpPr txBox="1"/>
          <p:nvPr/>
        </p:nvSpPr>
        <p:spPr>
          <a:xfrm>
            <a:off x="9149096" y="5066596"/>
            <a:ext cx="2876127" cy="1387508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5974">
              <a:lnSpc>
                <a:spcPct val="107800"/>
              </a:lnSpc>
              <a:spcBef>
                <a:spcPts val="118"/>
              </a:spcBef>
            </a:pPr>
            <a:r>
              <a:rPr sz="1600" b="1" dirty="0">
                <a:solidFill>
                  <a:srgbClr val="233369"/>
                </a:solidFill>
                <a:latin typeface="PT Sans" panose="020B0503020203020204" pitchFamily="34" charset="-52"/>
              </a:rPr>
              <a:t>Воспитание в условиях  развития цифровой среды</a:t>
            </a:r>
            <a:r>
              <a:rPr sz="1600" dirty="0">
                <a:solidFill>
                  <a:srgbClr val="233369"/>
                </a:solidFill>
                <a:latin typeface="PT Sans" panose="020B0503020203020204" pitchFamily="34" charset="-52"/>
              </a:rPr>
              <a:t>:</a:t>
            </a:r>
          </a:p>
          <a:p>
            <a:pPr marL="30616" marR="791566">
              <a:lnSpc>
                <a:spcPct val="107800"/>
              </a:lnSpc>
              <a:spcBef>
                <a:spcPts val="1494"/>
              </a:spcBef>
            </a:pPr>
            <a:r>
              <a:rPr sz="1300" dirty="0">
                <a:solidFill>
                  <a:srgbClr val="233369"/>
                </a:solidFill>
                <a:latin typeface="PT Sans" panose="020B0503020203020204" pitchFamily="34" charset="-52"/>
              </a:rPr>
              <a:t>медиабезопасность;  цифровое поведение;  цифровая грамотность.</a:t>
            </a:r>
          </a:p>
        </p:txBody>
      </p:sp>
      <p:pic>
        <p:nvPicPr>
          <p:cNvPr id="128" name="object 109"/>
          <p:cNvPicPr/>
          <p:nvPr/>
        </p:nvPicPr>
        <p:blipFill>
          <a:blip r:embed="rId52" cstate="print"/>
          <a:stretch>
            <a:fillRect/>
          </a:stretch>
        </p:blipFill>
        <p:spPr>
          <a:xfrm>
            <a:off x="567755" y="2361368"/>
            <a:ext cx="117665" cy="11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02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5854" y="1839859"/>
            <a:ext cx="380253" cy="799976"/>
          </a:xfrm>
          <a:prstGeom prst="rect">
            <a:avLst/>
          </a:prstGeom>
        </p:spPr>
        <p:txBody>
          <a:bodyPr vert="horz" wrap="square" lIns="0" tIns="14188" rIns="0" bIns="0" rtlCol="0">
            <a:spAutoFit/>
          </a:bodyPr>
          <a:lstStyle/>
          <a:p>
            <a:pPr marL="14935">
              <a:spcBef>
                <a:spcPts val="112"/>
              </a:spcBef>
            </a:pPr>
            <a:r>
              <a:rPr sz="5100" spc="-53" dirty="0">
                <a:solidFill>
                  <a:srgbClr val="0A7BB6"/>
                </a:solidFill>
                <a:latin typeface="Century Gothic"/>
                <a:cs typeface="Century Gothic"/>
              </a:rPr>
              <a:t>1</a:t>
            </a:r>
            <a:endParaRPr sz="5100" dirty="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01661" y="4166894"/>
            <a:ext cx="380253" cy="799976"/>
          </a:xfrm>
          <a:prstGeom prst="rect">
            <a:avLst/>
          </a:prstGeom>
        </p:spPr>
        <p:txBody>
          <a:bodyPr vert="horz" wrap="square" lIns="0" tIns="14188" rIns="0" bIns="0" rtlCol="0">
            <a:spAutoFit/>
          </a:bodyPr>
          <a:lstStyle/>
          <a:p>
            <a:pPr marL="14935">
              <a:spcBef>
                <a:spcPts val="112"/>
              </a:spcBef>
            </a:pPr>
            <a:r>
              <a:rPr sz="5100" spc="-53" dirty="0">
                <a:solidFill>
                  <a:srgbClr val="0A7BB6"/>
                </a:solidFill>
                <a:latin typeface="Century Gothic"/>
                <a:cs typeface="Century Gothic"/>
              </a:rPr>
              <a:t>4</a:t>
            </a:r>
            <a:endParaRPr sz="51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42202" y="1839859"/>
            <a:ext cx="380253" cy="799976"/>
          </a:xfrm>
          <a:prstGeom prst="rect">
            <a:avLst/>
          </a:prstGeom>
        </p:spPr>
        <p:txBody>
          <a:bodyPr vert="horz" wrap="square" lIns="0" tIns="14188" rIns="0" bIns="0" rtlCol="0">
            <a:spAutoFit/>
          </a:bodyPr>
          <a:lstStyle/>
          <a:p>
            <a:pPr marL="14935">
              <a:spcBef>
                <a:spcPts val="112"/>
              </a:spcBef>
            </a:pPr>
            <a:r>
              <a:rPr sz="5100" spc="-53" dirty="0">
                <a:solidFill>
                  <a:srgbClr val="0A7BB6"/>
                </a:solidFill>
                <a:latin typeface="Century Gothic"/>
                <a:cs typeface="Century Gothic"/>
              </a:rPr>
              <a:t>2</a:t>
            </a:r>
            <a:endParaRPr sz="51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73897" y="4166894"/>
            <a:ext cx="380253" cy="799976"/>
          </a:xfrm>
          <a:prstGeom prst="rect">
            <a:avLst/>
          </a:prstGeom>
        </p:spPr>
        <p:txBody>
          <a:bodyPr vert="horz" wrap="square" lIns="0" tIns="14188" rIns="0" bIns="0" rtlCol="0">
            <a:spAutoFit/>
          </a:bodyPr>
          <a:lstStyle/>
          <a:p>
            <a:pPr marL="14935">
              <a:spcBef>
                <a:spcPts val="112"/>
              </a:spcBef>
            </a:pPr>
            <a:r>
              <a:rPr sz="5100" spc="-53" dirty="0">
                <a:solidFill>
                  <a:srgbClr val="0A7BB6"/>
                </a:solidFill>
                <a:latin typeface="Century Gothic"/>
                <a:cs typeface="Century Gothic"/>
              </a:rPr>
              <a:t>5</a:t>
            </a:r>
            <a:endParaRPr sz="51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87308" y="1832164"/>
            <a:ext cx="380253" cy="799976"/>
          </a:xfrm>
          <a:prstGeom prst="rect">
            <a:avLst/>
          </a:prstGeom>
        </p:spPr>
        <p:txBody>
          <a:bodyPr vert="horz" wrap="square" lIns="0" tIns="14188" rIns="0" bIns="0" rtlCol="0">
            <a:spAutoFit/>
          </a:bodyPr>
          <a:lstStyle/>
          <a:p>
            <a:pPr marL="14935">
              <a:spcBef>
                <a:spcPts val="112"/>
              </a:spcBef>
            </a:pPr>
            <a:r>
              <a:rPr sz="5100" spc="-53" dirty="0">
                <a:solidFill>
                  <a:srgbClr val="0A7BB6"/>
                </a:solidFill>
                <a:latin typeface="Century Gothic"/>
                <a:cs typeface="Century Gothic"/>
              </a:rPr>
              <a:t>3</a:t>
            </a:r>
            <a:endParaRPr sz="51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61610" y="4159199"/>
            <a:ext cx="380253" cy="799976"/>
          </a:xfrm>
          <a:prstGeom prst="rect">
            <a:avLst/>
          </a:prstGeom>
        </p:spPr>
        <p:txBody>
          <a:bodyPr vert="horz" wrap="square" lIns="0" tIns="14188" rIns="0" bIns="0" rtlCol="0">
            <a:spAutoFit/>
          </a:bodyPr>
          <a:lstStyle/>
          <a:p>
            <a:pPr marL="14935">
              <a:spcBef>
                <a:spcPts val="112"/>
              </a:spcBef>
            </a:pPr>
            <a:r>
              <a:rPr sz="5100" spc="-53" dirty="0">
                <a:solidFill>
                  <a:srgbClr val="0A7BB6"/>
                </a:solidFill>
                <a:latin typeface="Century Gothic"/>
                <a:cs typeface="Century Gothic"/>
              </a:rPr>
              <a:t>6</a:t>
            </a:r>
            <a:endParaRPr sz="5100">
              <a:latin typeface="Century Gothic"/>
              <a:cs typeface="Century Gothic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2743384"/>
            <a:ext cx="12197976" cy="1424583"/>
            <a:chOff x="0" y="2334416"/>
            <a:chExt cx="10368280" cy="1212215"/>
          </a:xfrm>
        </p:grpSpPr>
        <p:sp>
          <p:nvSpPr>
            <p:cNvPr id="9" name="object 9"/>
            <p:cNvSpPr/>
            <p:nvPr/>
          </p:nvSpPr>
          <p:spPr>
            <a:xfrm>
              <a:off x="0" y="3006853"/>
              <a:ext cx="10368280" cy="60960"/>
            </a:xfrm>
            <a:custGeom>
              <a:avLst/>
              <a:gdLst/>
              <a:ahLst/>
              <a:cxnLst/>
              <a:rect l="l" t="t" r="r" b="b"/>
              <a:pathLst>
                <a:path w="10368280" h="60960">
                  <a:moveTo>
                    <a:pt x="10368000" y="0"/>
                  </a:moveTo>
                  <a:lnTo>
                    <a:pt x="0" y="0"/>
                  </a:lnTo>
                  <a:lnTo>
                    <a:pt x="0" y="60954"/>
                  </a:lnTo>
                  <a:lnTo>
                    <a:pt x="10368000" y="60954"/>
                  </a:lnTo>
                  <a:lnTo>
                    <a:pt x="10368000" y="0"/>
                  </a:lnTo>
                  <a:close/>
                </a:path>
              </a:pathLst>
            </a:custGeom>
            <a:solidFill>
              <a:srgbClr val="F1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53024" y="2955416"/>
              <a:ext cx="163828" cy="16382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23981" y="2955416"/>
              <a:ext cx="163828" cy="16382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221603" y="2334416"/>
              <a:ext cx="26670" cy="733425"/>
            </a:xfrm>
            <a:custGeom>
              <a:avLst/>
              <a:gdLst/>
              <a:ahLst/>
              <a:cxnLst/>
              <a:rect l="l" t="t" r="r" b="b"/>
              <a:pathLst>
                <a:path w="26669" h="733425">
                  <a:moveTo>
                    <a:pt x="26668" y="0"/>
                  </a:moveTo>
                  <a:lnTo>
                    <a:pt x="0" y="0"/>
                  </a:lnTo>
                  <a:lnTo>
                    <a:pt x="0" y="733391"/>
                  </a:lnTo>
                  <a:lnTo>
                    <a:pt x="26668" y="733391"/>
                  </a:lnTo>
                  <a:lnTo>
                    <a:pt x="26668" y="0"/>
                  </a:lnTo>
                  <a:close/>
                </a:path>
              </a:pathLst>
            </a:custGeom>
            <a:solidFill>
              <a:srgbClr val="F1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6518" y="2955416"/>
              <a:ext cx="163828" cy="16382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785088" y="2334419"/>
              <a:ext cx="6334760" cy="733425"/>
            </a:xfrm>
            <a:custGeom>
              <a:avLst/>
              <a:gdLst/>
              <a:ahLst/>
              <a:cxnLst/>
              <a:rect l="l" t="t" r="r" b="b"/>
              <a:pathLst>
                <a:path w="6334759" h="733425">
                  <a:moveTo>
                    <a:pt x="26670" y="0"/>
                  </a:moveTo>
                  <a:lnTo>
                    <a:pt x="0" y="0"/>
                  </a:lnTo>
                  <a:lnTo>
                    <a:pt x="0" y="733399"/>
                  </a:lnTo>
                  <a:lnTo>
                    <a:pt x="26670" y="733399"/>
                  </a:lnTo>
                  <a:lnTo>
                    <a:pt x="26670" y="0"/>
                  </a:lnTo>
                  <a:close/>
                </a:path>
                <a:path w="6334759" h="733425">
                  <a:moveTo>
                    <a:pt x="6334138" y="0"/>
                  </a:moveTo>
                  <a:lnTo>
                    <a:pt x="6307467" y="0"/>
                  </a:lnTo>
                  <a:lnTo>
                    <a:pt x="6307467" y="733399"/>
                  </a:lnTo>
                  <a:lnTo>
                    <a:pt x="6334138" y="733399"/>
                  </a:lnTo>
                  <a:lnTo>
                    <a:pt x="6334138" y="0"/>
                  </a:lnTo>
                  <a:close/>
                </a:path>
              </a:pathLst>
            </a:custGeom>
            <a:solidFill>
              <a:srgbClr val="F1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1316" y="2955416"/>
              <a:ext cx="163828" cy="16382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089896" y="3006853"/>
              <a:ext cx="26670" cy="539750"/>
            </a:xfrm>
            <a:custGeom>
              <a:avLst/>
              <a:gdLst/>
              <a:ahLst/>
              <a:cxnLst/>
              <a:rect l="l" t="t" r="r" b="b"/>
              <a:pathLst>
                <a:path w="26669" h="539750">
                  <a:moveTo>
                    <a:pt x="26668" y="0"/>
                  </a:moveTo>
                  <a:lnTo>
                    <a:pt x="0" y="0"/>
                  </a:lnTo>
                  <a:lnTo>
                    <a:pt x="0" y="539686"/>
                  </a:lnTo>
                  <a:lnTo>
                    <a:pt x="26668" y="539686"/>
                  </a:lnTo>
                  <a:lnTo>
                    <a:pt x="26668" y="0"/>
                  </a:lnTo>
                  <a:close/>
                </a:path>
              </a:pathLst>
            </a:custGeom>
            <a:solidFill>
              <a:srgbClr val="F1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34478" y="2955416"/>
              <a:ext cx="163828" cy="16382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403058" y="3006853"/>
              <a:ext cx="26670" cy="486409"/>
            </a:xfrm>
            <a:custGeom>
              <a:avLst/>
              <a:gdLst/>
              <a:ahLst/>
              <a:cxnLst/>
              <a:rect l="l" t="t" r="r" b="b"/>
              <a:pathLst>
                <a:path w="26670" h="486410">
                  <a:moveTo>
                    <a:pt x="26668" y="0"/>
                  </a:moveTo>
                  <a:lnTo>
                    <a:pt x="0" y="0"/>
                  </a:lnTo>
                  <a:lnTo>
                    <a:pt x="0" y="486349"/>
                  </a:lnTo>
                  <a:lnTo>
                    <a:pt x="26668" y="486349"/>
                  </a:lnTo>
                  <a:lnTo>
                    <a:pt x="26668" y="0"/>
                  </a:lnTo>
                  <a:close/>
                </a:path>
              </a:pathLst>
            </a:custGeom>
            <a:solidFill>
              <a:srgbClr val="F1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50178" y="2955416"/>
              <a:ext cx="163828" cy="163828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3518758" y="3006853"/>
              <a:ext cx="26670" cy="539750"/>
            </a:xfrm>
            <a:custGeom>
              <a:avLst/>
              <a:gdLst/>
              <a:ahLst/>
              <a:cxnLst/>
              <a:rect l="l" t="t" r="r" b="b"/>
              <a:pathLst>
                <a:path w="26670" h="539750">
                  <a:moveTo>
                    <a:pt x="26668" y="0"/>
                  </a:moveTo>
                  <a:lnTo>
                    <a:pt x="0" y="0"/>
                  </a:lnTo>
                  <a:lnTo>
                    <a:pt x="0" y="539686"/>
                  </a:lnTo>
                  <a:lnTo>
                    <a:pt x="26668" y="539686"/>
                  </a:lnTo>
                  <a:lnTo>
                    <a:pt x="26668" y="0"/>
                  </a:lnTo>
                  <a:close/>
                </a:path>
              </a:pathLst>
            </a:custGeom>
            <a:solidFill>
              <a:srgbClr val="F1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/>
          <p:nvPr/>
        </p:nvSpPr>
        <p:spPr>
          <a:xfrm>
            <a:off x="6752931" y="556796"/>
            <a:ext cx="5445312" cy="770126"/>
          </a:xfrm>
          <a:custGeom>
            <a:avLst/>
            <a:gdLst/>
            <a:ahLst/>
            <a:cxnLst/>
            <a:rect l="l" t="t" r="r" b="b"/>
            <a:pathLst>
              <a:path w="4628515" h="655319">
                <a:moveTo>
                  <a:pt x="4628009" y="0"/>
                </a:moveTo>
                <a:lnTo>
                  <a:pt x="0" y="0"/>
                </a:lnTo>
                <a:lnTo>
                  <a:pt x="0" y="655318"/>
                </a:lnTo>
                <a:lnTo>
                  <a:pt x="4628009" y="655318"/>
                </a:lnTo>
                <a:lnTo>
                  <a:pt x="4628009" y="0"/>
                </a:lnTo>
                <a:close/>
              </a:path>
            </a:pathLst>
          </a:custGeom>
          <a:solidFill>
            <a:srgbClr val="F15B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1872895" y="259642"/>
            <a:ext cx="4760987" cy="1311398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5974">
              <a:lnSpc>
                <a:spcPct val="107800"/>
              </a:lnSpc>
              <a:spcBef>
                <a:spcPts val="118"/>
              </a:spcBef>
            </a:pPr>
            <a:r>
              <a:rPr sz="2600" b="1" dirty="0">
                <a:latin typeface="PT Sans" panose="020B0503020203020204" pitchFamily="34" charset="-52"/>
              </a:rPr>
              <a:t>Уровневый подход и условия  реализации Программы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6999187" y="575708"/>
            <a:ext cx="4748306" cy="989697"/>
          </a:xfrm>
          <a:prstGeom prst="rect">
            <a:avLst/>
          </a:prstGeom>
        </p:spPr>
        <p:txBody>
          <a:bodyPr vert="horz" wrap="square" lIns="0" tIns="40325" rIns="0" bIns="0" rtlCol="0">
            <a:spAutoFit/>
          </a:bodyPr>
          <a:lstStyle/>
          <a:p>
            <a:pPr marR="5974" algn="r">
              <a:spcBef>
                <a:spcPts val="318"/>
              </a:spcBef>
            </a:pPr>
            <a:r>
              <a:rPr sz="2000" b="1" dirty="0">
                <a:solidFill>
                  <a:schemeClr val="bg1"/>
                </a:solidFill>
                <a:latin typeface="PT Sans" panose="020B0503020203020204" pitchFamily="34" charset="-52"/>
              </a:rPr>
              <a:t>Системообразующие условия реализации</a:t>
            </a:r>
          </a:p>
          <a:p>
            <a:pPr marR="5974" algn="r">
              <a:spcBef>
                <a:spcPts val="212"/>
              </a:spcBef>
            </a:pPr>
            <a:r>
              <a:rPr sz="2000" dirty="0">
                <a:solidFill>
                  <a:schemeClr val="bg1"/>
                </a:solidFill>
                <a:latin typeface="PT Sans" panose="020B0503020203020204" pitchFamily="34" charset="-52"/>
              </a:rPr>
              <a:t>программы воспитания</a:t>
            </a:r>
            <a:r>
              <a:rPr sz="2000" b="1" spc="6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04537" y="1976483"/>
            <a:ext cx="2223994" cy="1078705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5974">
              <a:lnSpc>
                <a:spcPct val="107800"/>
              </a:lnSpc>
              <a:spcBef>
                <a:spcPts val="118"/>
              </a:spcBef>
            </a:pPr>
            <a:r>
              <a:rPr sz="1600" dirty="0">
                <a:solidFill>
                  <a:srgbClr val="233369"/>
                </a:solidFill>
                <a:latin typeface="PT Sans" panose="020B0503020203020204" pitchFamily="34" charset="-52"/>
              </a:rPr>
              <a:t>Система непрерывного  образования субъектов  воспитания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4198739" y="1958089"/>
            <a:ext cx="3786094" cy="1610518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5974">
              <a:lnSpc>
                <a:spcPct val="107800"/>
              </a:lnSpc>
              <a:spcBef>
                <a:spcPts val="118"/>
              </a:spcBef>
            </a:pPr>
            <a:r>
              <a:rPr sz="1600" dirty="0">
                <a:solidFill>
                  <a:srgbClr val="233369"/>
                </a:solidFill>
                <a:latin typeface="PT Sans" panose="020B0503020203020204" pitchFamily="34" charset="-52"/>
              </a:rPr>
              <a:t>Создание, использование и наполнение  всеми субъектами воспитания цифровой  среды положительным образовательным  контентом по актуальным проблемам  воспитания подрастающего поколения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8824523" y="2038659"/>
            <a:ext cx="2769347" cy="1610518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5974">
              <a:lnSpc>
                <a:spcPct val="107800"/>
              </a:lnSpc>
              <a:spcBef>
                <a:spcPts val="118"/>
              </a:spcBef>
            </a:pPr>
            <a:r>
              <a:rPr sz="1600" dirty="0">
                <a:solidFill>
                  <a:srgbClr val="233369"/>
                </a:solidFill>
                <a:latin typeface="PT Sans" panose="020B0503020203020204" pitchFamily="34" charset="-52"/>
              </a:rPr>
              <a:t>Расширение и использование  потенциала детских,  молодежных и общественных  движений и объединений,  социального партнерства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545193" y="4342310"/>
            <a:ext cx="2079065" cy="1641498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5974">
              <a:lnSpc>
                <a:spcPct val="107800"/>
              </a:lnSpc>
              <a:spcBef>
                <a:spcPts val="118"/>
              </a:spcBef>
            </a:pPr>
            <a:r>
              <a:rPr sz="1600" dirty="0">
                <a:solidFill>
                  <a:srgbClr val="233369"/>
                </a:solidFill>
                <a:latin typeface="PT Sans" panose="020B0503020203020204" pitchFamily="34" charset="-52"/>
              </a:rPr>
              <a:t>Стратегическое  партнерство семьи и  школы, основанное на  открытости  образовательной  системы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4494595" y="4337136"/>
            <a:ext cx="3420035" cy="2142330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5974">
              <a:lnSpc>
                <a:spcPct val="107800"/>
              </a:lnSpc>
              <a:spcBef>
                <a:spcPts val="118"/>
              </a:spcBef>
            </a:pPr>
            <a:r>
              <a:rPr sz="1600" dirty="0">
                <a:solidFill>
                  <a:srgbClr val="233369"/>
                </a:solidFill>
                <a:latin typeface="PT Sans" panose="020B0503020203020204" pitchFamily="34" charset="-52"/>
              </a:rPr>
              <a:t>Реализация внутриведомственного и  межведомственного сетевого  взаимодействия в вопросах  формирования культуры безопасной  жизнедеятельности, профилактики  неблагополучного детства, в т. ч.  соблюдения прав ребенка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9111417" y="4384857"/>
            <a:ext cx="2558676" cy="1610518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5974">
              <a:lnSpc>
                <a:spcPct val="107800"/>
              </a:lnSpc>
              <a:spcBef>
                <a:spcPts val="118"/>
              </a:spcBef>
            </a:pPr>
            <a:r>
              <a:rPr sz="1600" dirty="0">
                <a:solidFill>
                  <a:srgbClr val="233369"/>
                </a:solidFill>
                <a:latin typeface="PT Sans" panose="020B0503020203020204" pitchFamily="34" charset="-52"/>
              </a:rPr>
              <a:t>Максимальное  использование социально-  экономических ресурсов  региона в реализации  программ воспитания</a:t>
            </a:r>
          </a:p>
        </p:txBody>
      </p:sp>
      <p:grpSp>
        <p:nvGrpSpPr>
          <p:cNvPr id="30" name="object 30"/>
          <p:cNvGrpSpPr/>
          <p:nvPr/>
        </p:nvGrpSpPr>
        <p:grpSpPr>
          <a:xfrm>
            <a:off x="1" y="2107"/>
            <a:ext cx="2492935" cy="2547684"/>
            <a:chOff x="0" y="1793"/>
            <a:chExt cx="2118995" cy="2167890"/>
          </a:xfrm>
        </p:grpSpPr>
        <p:sp>
          <p:nvSpPr>
            <p:cNvPr id="31" name="object 31"/>
            <p:cNvSpPr/>
            <p:nvPr/>
          </p:nvSpPr>
          <p:spPr>
            <a:xfrm>
              <a:off x="1065228" y="1793"/>
              <a:ext cx="1053465" cy="447675"/>
            </a:xfrm>
            <a:custGeom>
              <a:avLst/>
              <a:gdLst/>
              <a:ahLst/>
              <a:cxnLst/>
              <a:rect l="l" t="t" r="r" b="b"/>
              <a:pathLst>
                <a:path w="1053464" h="447675">
                  <a:moveTo>
                    <a:pt x="1053341" y="0"/>
                  </a:moveTo>
                  <a:lnTo>
                    <a:pt x="0" y="0"/>
                  </a:lnTo>
                  <a:lnTo>
                    <a:pt x="0" y="447634"/>
                  </a:lnTo>
                  <a:lnTo>
                    <a:pt x="54862" y="446712"/>
                  </a:lnTo>
                  <a:lnTo>
                    <a:pt x="109123" y="443972"/>
                  </a:lnTo>
                  <a:lnTo>
                    <a:pt x="162733" y="439452"/>
                  </a:lnTo>
                  <a:lnTo>
                    <a:pt x="215646" y="433188"/>
                  </a:lnTo>
                  <a:lnTo>
                    <a:pt x="267813" y="425220"/>
                  </a:lnTo>
                  <a:lnTo>
                    <a:pt x="319185" y="415584"/>
                  </a:lnTo>
                  <a:lnTo>
                    <a:pt x="369716" y="404318"/>
                  </a:lnTo>
                  <a:lnTo>
                    <a:pt x="419356" y="391460"/>
                  </a:lnTo>
                  <a:lnTo>
                    <a:pt x="468058" y="377048"/>
                  </a:lnTo>
                  <a:lnTo>
                    <a:pt x="515774" y="361120"/>
                  </a:lnTo>
                  <a:lnTo>
                    <a:pt x="562456" y="343713"/>
                  </a:lnTo>
                  <a:lnTo>
                    <a:pt x="608055" y="324864"/>
                  </a:lnTo>
                  <a:lnTo>
                    <a:pt x="652524" y="304612"/>
                  </a:lnTo>
                  <a:lnTo>
                    <a:pt x="695815" y="282994"/>
                  </a:lnTo>
                  <a:lnTo>
                    <a:pt x="737879" y="260049"/>
                  </a:lnTo>
                  <a:lnTo>
                    <a:pt x="778669" y="235813"/>
                  </a:lnTo>
                  <a:lnTo>
                    <a:pt x="818136" y="210324"/>
                  </a:lnTo>
                  <a:lnTo>
                    <a:pt x="856233" y="183621"/>
                  </a:lnTo>
                  <a:lnTo>
                    <a:pt x="892911" y="155740"/>
                  </a:lnTo>
                  <a:lnTo>
                    <a:pt x="928122" y="126720"/>
                  </a:lnTo>
                  <a:lnTo>
                    <a:pt x="961819" y="96598"/>
                  </a:lnTo>
                  <a:lnTo>
                    <a:pt x="993953" y="65412"/>
                  </a:lnTo>
                  <a:lnTo>
                    <a:pt x="1024477" y="33200"/>
                  </a:lnTo>
                  <a:lnTo>
                    <a:pt x="1053341" y="0"/>
                  </a:lnTo>
                  <a:close/>
                </a:path>
              </a:pathLst>
            </a:custGeom>
            <a:solidFill>
              <a:srgbClr val="2333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0" y="445975"/>
              <a:ext cx="1059180" cy="829310"/>
            </a:xfrm>
            <a:custGeom>
              <a:avLst/>
              <a:gdLst/>
              <a:ahLst/>
              <a:cxnLst/>
              <a:rect l="l" t="t" r="r" b="b"/>
              <a:pathLst>
                <a:path w="1059180" h="829310">
                  <a:moveTo>
                    <a:pt x="74429" y="0"/>
                  </a:moveTo>
                  <a:lnTo>
                    <a:pt x="55687" y="185"/>
                  </a:lnTo>
                  <a:lnTo>
                    <a:pt x="37043" y="710"/>
                  </a:lnTo>
                  <a:lnTo>
                    <a:pt x="0" y="2576"/>
                  </a:lnTo>
                  <a:lnTo>
                    <a:pt x="0" y="829310"/>
                  </a:lnTo>
                  <a:lnTo>
                    <a:pt x="1058979" y="829310"/>
                  </a:lnTo>
                  <a:lnTo>
                    <a:pt x="1057614" y="785264"/>
                  </a:lnTo>
                  <a:lnTo>
                    <a:pt x="1053566" y="741817"/>
                  </a:lnTo>
                  <a:lnTo>
                    <a:pt x="1046901" y="699026"/>
                  </a:lnTo>
                  <a:lnTo>
                    <a:pt x="1037689" y="656949"/>
                  </a:lnTo>
                  <a:lnTo>
                    <a:pt x="1025997" y="615643"/>
                  </a:lnTo>
                  <a:lnTo>
                    <a:pt x="1011893" y="575165"/>
                  </a:lnTo>
                  <a:lnTo>
                    <a:pt x="995445" y="535573"/>
                  </a:lnTo>
                  <a:lnTo>
                    <a:pt x="976721" y="496924"/>
                  </a:lnTo>
                  <a:lnTo>
                    <a:pt x="955790" y="459274"/>
                  </a:lnTo>
                  <a:lnTo>
                    <a:pt x="932719" y="422682"/>
                  </a:lnTo>
                  <a:lnTo>
                    <a:pt x="907576" y="387205"/>
                  </a:lnTo>
                  <a:lnTo>
                    <a:pt x="880430" y="352900"/>
                  </a:lnTo>
                  <a:lnTo>
                    <a:pt x="851347" y="319825"/>
                  </a:lnTo>
                  <a:lnTo>
                    <a:pt x="820398" y="288036"/>
                  </a:lnTo>
                  <a:lnTo>
                    <a:pt x="787649" y="257590"/>
                  </a:lnTo>
                  <a:lnTo>
                    <a:pt x="753168" y="228546"/>
                  </a:lnTo>
                  <a:lnTo>
                    <a:pt x="717024" y="200961"/>
                  </a:lnTo>
                  <a:lnTo>
                    <a:pt x="679284" y="174892"/>
                  </a:lnTo>
                  <a:lnTo>
                    <a:pt x="640017" y="150395"/>
                  </a:lnTo>
                  <a:lnTo>
                    <a:pt x="599290" y="127529"/>
                  </a:lnTo>
                  <a:lnTo>
                    <a:pt x="557172" y="106351"/>
                  </a:lnTo>
                  <a:lnTo>
                    <a:pt x="513730" y="86918"/>
                  </a:lnTo>
                  <a:lnTo>
                    <a:pt x="469033" y="69287"/>
                  </a:lnTo>
                  <a:lnTo>
                    <a:pt x="423149" y="53516"/>
                  </a:lnTo>
                  <a:lnTo>
                    <a:pt x="376146" y="39661"/>
                  </a:lnTo>
                  <a:lnTo>
                    <a:pt x="328091" y="27781"/>
                  </a:lnTo>
                  <a:lnTo>
                    <a:pt x="279053" y="17933"/>
                  </a:lnTo>
                  <a:lnTo>
                    <a:pt x="229100" y="10173"/>
                  </a:lnTo>
                  <a:lnTo>
                    <a:pt x="178299" y="4559"/>
                  </a:lnTo>
                  <a:lnTo>
                    <a:pt x="126720" y="1149"/>
                  </a:lnTo>
                  <a:lnTo>
                    <a:pt x="74429" y="0"/>
                  </a:lnTo>
                  <a:close/>
                </a:path>
              </a:pathLst>
            </a:custGeom>
            <a:solidFill>
              <a:srgbClr val="F1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0" y="1797"/>
              <a:ext cx="1065530" cy="2167890"/>
            </a:xfrm>
            <a:custGeom>
              <a:avLst/>
              <a:gdLst/>
              <a:ahLst/>
              <a:cxnLst/>
              <a:rect l="l" t="t" r="r" b="b"/>
              <a:pathLst>
                <a:path w="1065530" h="2167890">
                  <a:moveTo>
                    <a:pt x="1065212" y="0"/>
                  </a:moveTo>
                  <a:lnTo>
                    <a:pt x="266" y="0"/>
                  </a:lnTo>
                  <a:lnTo>
                    <a:pt x="266" y="447636"/>
                  </a:lnTo>
                  <a:lnTo>
                    <a:pt x="1065212" y="447636"/>
                  </a:lnTo>
                  <a:lnTo>
                    <a:pt x="1065212" y="0"/>
                  </a:lnTo>
                  <a:close/>
                </a:path>
                <a:path w="1065530" h="2167890">
                  <a:moveTo>
                    <a:pt x="1065225" y="1273492"/>
                  </a:moveTo>
                  <a:lnTo>
                    <a:pt x="0" y="1273492"/>
                  </a:lnTo>
                  <a:lnTo>
                    <a:pt x="0" y="2167699"/>
                  </a:lnTo>
                  <a:lnTo>
                    <a:pt x="1295" y="2123478"/>
                  </a:lnTo>
                  <a:lnTo>
                    <a:pt x="5156" y="2079802"/>
                  </a:lnTo>
                  <a:lnTo>
                    <a:pt x="11506" y="2036724"/>
                  </a:lnTo>
                  <a:lnTo>
                    <a:pt x="20307" y="1994319"/>
                  </a:lnTo>
                  <a:lnTo>
                    <a:pt x="31483" y="1952612"/>
                  </a:lnTo>
                  <a:lnTo>
                    <a:pt x="44970" y="1911667"/>
                  </a:lnTo>
                  <a:lnTo>
                    <a:pt x="60718" y="1871522"/>
                  </a:lnTo>
                  <a:lnTo>
                    <a:pt x="78663" y="1832229"/>
                  </a:lnTo>
                  <a:lnTo>
                    <a:pt x="98755" y="1793849"/>
                  </a:lnTo>
                  <a:lnTo>
                    <a:pt x="120916" y="1756422"/>
                  </a:lnTo>
                  <a:lnTo>
                    <a:pt x="145097" y="1719999"/>
                  </a:lnTo>
                  <a:lnTo>
                    <a:pt x="171234" y="1684629"/>
                  </a:lnTo>
                  <a:lnTo>
                    <a:pt x="199263" y="1650365"/>
                  </a:lnTo>
                  <a:lnTo>
                    <a:pt x="229120" y="1617243"/>
                  </a:lnTo>
                  <a:lnTo>
                    <a:pt x="260769" y="1585341"/>
                  </a:lnTo>
                  <a:lnTo>
                    <a:pt x="294119" y="1554683"/>
                  </a:lnTo>
                  <a:lnTo>
                    <a:pt x="329133" y="1525333"/>
                  </a:lnTo>
                  <a:lnTo>
                    <a:pt x="365747" y="1497330"/>
                  </a:lnTo>
                  <a:lnTo>
                    <a:pt x="403885" y="1470736"/>
                  </a:lnTo>
                  <a:lnTo>
                    <a:pt x="443496" y="1445590"/>
                  </a:lnTo>
                  <a:lnTo>
                    <a:pt x="484530" y="1421942"/>
                  </a:lnTo>
                  <a:lnTo>
                    <a:pt x="526910" y="1399857"/>
                  </a:lnTo>
                  <a:lnTo>
                    <a:pt x="570585" y="1379372"/>
                  </a:lnTo>
                  <a:lnTo>
                    <a:pt x="615492" y="1360525"/>
                  </a:lnTo>
                  <a:lnTo>
                    <a:pt x="661581" y="1343393"/>
                  </a:lnTo>
                  <a:lnTo>
                    <a:pt x="708774" y="1328000"/>
                  </a:lnTo>
                  <a:lnTo>
                    <a:pt x="757021" y="1314411"/>
                  </a:lnTo>
                  <a:lnTo>
                    <a:pt x="806259" y="1302677"/>
                  </a:lnTo>
                  <a:lnTo>
                    <a:pt x="856424" y="1292847"/>
                  </a:lnTo>
                  <a:lnTo>
                    <a:pt x="907465" y="1284960"/>
                  </a:lnTo>
                  <a:lnTo>
                    <a:pt x="959319" y="1279067"/>
                  </a:lnTo>
                  <a:lnTo>
                    <a:pt x="1011923" y="1275232"/>
                  </a:lnTo>
                  <a:lnTo>
                    <a:pt x="1065225" y="1273492"/>
                  </a:lnTo>
                  <a:close/>
                </a:path>
              </a:pathLst>
            </a:custGeom>
            <a:solidFill>
              <a:srgbClr val="0A7B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9051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61182"/>
            <a:ext cx="10972800" cy="984738"/>
          </a:xfrm>
        </p:spPr>
        <p:txBody>
          <a:bodyPr/>
          <a:lstStyle/>
          <a:p>
            <a:r>
              <a:rPr lang="ru-RU" b="1" dirty="0" smtClean="0"/>
              <a:t>Готовые методические решения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31853"/>
            <a:ext cx="8421858" cy="4942684"/>
          </a:xfrm>
        </p:spPr>
        <p:txBody>
          <a:bodyPr/>
          <a:lstStyle/>
          <a:p>
            <a:r>
              <a:rPr lang="ru-RU" b="1" dirty="0" smtClean="0"/>
              <a:t>Летняя педагогическая школа </a:t>
            </a:r>
            <a:r>
              <a:rPr lang="en-US" b="1" dirty="0" smtClean="0"/>
              <a:t>#</a:t>
            </a:r>
            <a:r>
              <a:rPr lang="ru-RU" b="1" dirty="0" err="1" smtClean="0"/>
              <a:t>НовоеПермское</a:t>
            </a:r>
            <a:r>
              <a:rPr lang="ru-RU" b="1" dirty="0" smtClean="0"/>
              <a:t> (1,2,3,5,6,7+ наставничество)</a:t>
            </a:r>
          </a:p>
          <a:p>
            <a:r>
              <a:rPr lang="ru-RU" b="1" dirty="0" smtClean="0"/>
              <a:t>Сетевые сообщества (1,2,3,5,6,7+ наставничество) </a:t>
            </a:r>
            <a:r>
              <a:rPr lang="en-US" b="1" dirty="0" smtClean="0">
                <a:hlinkClick r:id="rId2"/>
              </a:rPr>
              <a:t>http://www.educomm.iro.perm.ru/</a:t>
            </a:r>
            <a:endParaRPr lang="ru-RU" b="1" dirty="0" smtClean="0"/>
          </a:p>
          <a:p>
            <a:r>
              <a:rPr lang="ru-RU" b="1" dirty="0" smtClean="0"/>
              <a:t>Методическая неделя воспитания в форме мастер-классов (1,2,3,4)   </a:t>
            </a:r>
            <a:endParaRPr lang="ru-RU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6208" y="1743533"/>
            <a:ext cx="3235570" cy="457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2670" y="-93630"/>
            <a:ext cx="8761992" cy="627186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endParaRPr spc="-9" dirty="0"/>
          </a:p>
        </p:txBody>
      </p:sp>
      <p:sp>
        <p:nvSpPr>
          <p:cNvPr id="3" name="object 3"/>
          <p:cNvSpPr txBox="1"/>
          <p:nvPr/>
        </p:nvSpPr>
        <p:spPr>
          <a:xfrm>
            <a:off x="210006" y="561822"/>
            <a:ext cx="11289005" cy="68874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lang="ru-RU" sz="2200" b="1" dirty="0" smtClean="0">
                <a:solidFill>
                  <a:srgbClr val="30356D"/>
                </a:solidFill>
                <a:latin typeface="Arial"/>
                <a:cs typeface="Arial"/>
              </a:rPr>
              <a:t>МОДЕЛИ ВД </a:t>
            </a:r>
            <a:r>
              <a:rPr sz="2200" b="1" dirty="0" smtClean="0">
                <a:solidFill>
                  <a:srgbClr val="30356D"/>
                </a:solidFill>
                <a:latin typeface="Arial"/>
                <a:cs typeface="Arial"/>
              </a:rPr>
              <a:t>С</a:t>
            </a:r>
            <a:r>
              <a:rPr sz="2200" b="1" spc="-14" dirty="0" smtClean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2200" b="1" spc="-14" dirty="0">
                <a:solidFill>
                  <a:srgbClr val="30356D"/>
                </a:solidFill>
                <a:latin typeface="Arial"/>
                <a:cs typeface="Arial"/>
              </a:rPr>
              <a:t>УЧЕТОМ</a:t>
            </a:r>
            <a:r>
              <a:rPr sz="2200" b="1" spc="-18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2200" b="1" spc="-14" dirty="0">
                <a:solidFill>
                  <a:srgbClr val="30356D"/>
                </a:solidFill>
                <a:latin typeface="Arial"/>
                <a:cs typeface="Arial"/>
              </a:rPr>
              <a:t>СОДЕРЖАНИЯ</a:t>
            </a:r>
            <a:r>
              <a:rPr sz="2200" b="1" spc="23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2200" b="1" spc="-9" dirty="0">
                <a:solidFill>
                  <a:srgbClr val="30356D"/>
                </a:solidFill>
                <a:latin typeface="Arial"/>
                <a:cs typeface="Arial"/>
              </a:rPr>
              <a:t>ОБНОВЛЕННЫХ</a:t>
            </a:r>
            <a:r>
              <a:rPr sz="2200" b="1" spc="23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2200" b="1" spc="-9" dirty="0">
                <a:solidFill>
                  <a:srgbClr val="30356D"/>
                </a:solidFill>
                <a:latin typeface="Arial"/>
                <a:cs typeface="Arial"/>
              </a:rPr>
              <a:t>ФГОС</a:t>
            </a:r>
            <a:r>
              <a:rPr sz="2200" b="1" spc="-5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30356D"/>
                </a:solidFill>
                <a:latin typeface="Arial"/>
                <a:cs typeface="Arial"/>
              </a:rPr>
              <a:t>(</a:t>
            </a:r>
            <a:r>
              <a:rPr sz="2200" b="1" dirty="0">
                <a:solidFill>
                  <a:srgbClr val="30356D"/>
                </a:solidFill>
                <a:latin typeface="Arial"/>
                <a:cs typeface="Arial"/>
              </a:rPr>
              <a:t>до</a:t>
            </a:r>
            <a:r>
              <a:rPr sz="2200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30356D"/>
                </a:solidFill>
                <a:latin typeface="Arial"/>
                <a:cs typeface="Arial"/>
              </a:rPr>
              <a:t>10</a:t>
            </a:r>
            <a:r>
              <a:rPr sz="2200" b="1" spc="-9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2200" b="1" spc="-5" dirty="0">
                <a:solidFill>
                  <a:srgbClr val="30356D"/>
                </a:solidFill>
                <a:latin typeface="Arial"/>
                <a:cs typeface="Arial"/>
              </a:rPr>
              <a:t>часов</a:t>
            </a:r>
            <a:r>
              <a:rPr sz="2200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30356D"/>
                </a:solidFill>
                <a:latin typeface="Arial"/>
                <a:cs typeface="Arial"/>
              </a:rPr>
              <a:t>в</a:t>
            </a:r>
            <a:r>
              <a:rPr sz="2200" b="1" spc="-14" dirty="0">
                <a:solidFill>
                  <a:srgbClr val="30356D"/>
                </a:solidFill>
                <a:latin typeface="Arial"/>
                <a:cs typeface="Arial"/>
              </a:rPr>
              <a:t> </a:t>
            </a:r>
            <a:r>
              <a:rPr sz="2200" b="1" dirty="0">
                <a:solidFill>
                  <a:srgbClr val="30356D"/>
                </a:solidFill>
                <a:latin typeface="Arial"/>
                <a:cs typeface="Arial"/>
              </a:rPr>
              <a:t>неделю</a:t>
            </a:r>
            <a:r>
              <a:rPr sz="2200" b="1" dirty="0">
                <a:solidFill>
                  <a:srgbClr val="30356D"/>
                </a:solidFill>
                <a:latin typeface="Arial"/>
                <a:cs typeface="Arial"/>
              </a:rPr>
              <a:t>)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28408" y="870465"/>
            <a:ext cx="12066969" cy="8637"/>
          </a:xfrm>
          <a:custGeom>
            <a:avLst/>
            <a:gdLst/>
            <a:ahLst/>
            <a:cxnLst/>
            <a:rect l="l" t="t" r="r" b="b"/>
            <a:pathLst>
              <a:path w="13298805" h="9525">
                <a:moveTo>
                  <a:pt x="0" y="9525"/>
                </a:moveTo>
                <a:lnTo>
                  <a:pt x="13298639" y="9525"/>
                </a:lnTo>
                <a:lnTo>
                  <a:pt x="13298639" y="0"/>
                </a:lnTo>
                <a:lnTo>
                  <a:pt x="0" y="0"/>
                </a:lnTo>
                <a:lnTo>
                  <a:pt x="0" y="9525"/>
                </a:lnTo>
                <a:close/>
              </a:path>
            </a:pathLst>
          </a:custGeom>
          <a:solidFill>
            <a:srgbClr val="8B8B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86958" y="1272289"/>
            <a:ext cx="129065" cy="2585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09"/>
              </a:lnSpc>
            </a:pPr>
            <a:r>
              <a:rPr b="1" dirty="0">
                <a:solidFill>
                  <a:srgbClr val="C00000"/>
                </a:solidFill>
                <a:latin typeface="Arial"/>
                <a:cs typeface="Arial"/>
              </a:rPr>
              <a:t>1</a:t>
            </a:r>
            <a:endParaRPr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6959" y="3196234"/>
            <a:ext cx="128488" cy="2579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09"/>
              </a:lnSpc>
            </a:pPr>
            <a:r>
              <a:rPr b="1" dirty="0">
                <a:solidFill>
                  <a:srgbClr val="C00000"/>
                </a:solidFill>
                <a:latin typeface="Arial"/>
                <a:cs typeface="Arial"/>
              </a:rPr>
              <a:t>2</a:t>
            </a:r>
            <a:endParaRPr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6959" y="5131215"/>
            <a:ext cx="128488" cy="2579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09"/>
              </a:lnSpc>
            </a:pPr>
            <a:r>
              <a:rPr b="1" dirty="0">
                <a:solidFill>
                  <a:srgbClr val="C00000"/>
                </a:solidFill>
                <a:latin typeface="Arial"/>
                <a:cs typeface="Arial"/>
              </a:rPr>
              <a:t>3</a:t>
            </a:r>
            <a:endParaRPr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21415" y="186911"/>
            <a:ext cx="583867" cy="493592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499475" y="1291976"/>
            <a:ext cx="356656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99474" y="1789760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99474" y="2287267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99474" y="2619169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173953" y="1718934"/>
            <a:ext cx="2947168" cy="327641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 marR="4608">
              <a:spcBef>
                <a:spcPts val="95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Формирование</a:t>
            </a:r>
            <a:r>
              <a:rPr sz="1000" b="1" spc="-5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функциональной</a:t>
            </a:r>
            <a:r>
              <a:rPr sz="1000" b="1" spc="-5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грамотности </a:t>
            </a:r>
            <a:r>
              <a:rPr sz="1000" b="1" spc="-26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(в</a:t>
            </a:r>
            <a:r>
              <a:rPr sz="1000" b="1" spc="-27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т.ч.,</a:t>
            </a:r>
            <a:r>
              <a:rPr sz="1000" b="1" spc="-36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финансовая</a:t>
            </a:r>
            <a:r>
              <a:rPr sz="1000" b="1" spc="-36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грамотность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)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173953" y="2174982"/>
            <a:ext cx="1933089" cy="328217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>
              <a:spcBef>
                <a:spcPts val="95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Профориентационная</a:t>
            </a:r>
            <a:r>
              <a:rPr sz="1000" b="1" spc="-6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работа</a:t>
            </a:r>
            <a:endParaRPr sz="1000" dirty="0">
              <a:latin typeface="Arial"/>
              <a:cs typeface="Arial"/>
            </a:endParaRPr>
          </a:p>
          <a:p>
            <a:pPr marL="11520"/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(в</a:t>
            </a:r>
            <a:r>
              <a:rPr sz="1000" b="1" spc="-59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т.ч.,</a:t>
            </a:r>
            <a:r>
              <a:rPr sz="1000" b="1" spc="-6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предпринимательство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)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73952" y="2631376"/>
            <a:ext cx="3076809" cy="166102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>
              <a:spcBef>
                <a:spcPts val="95"/>
              </a:spcBef>
            </a:pPr>
            <a:r>
              <a:rPr sz="1000" b="1" dirty="0">
                <a:latin typeface="Arial"/>
                <a:cs typeface="Arial"/>
              </a:rPr>
              <a:t>Образовательный</a:t>
            </a:r>
            <a:r>
              <a:rPr sz="1000" b="1" spc="-45" dirty="0">
                <a:latin typeface="Arial"/>
                <a:cs typeface="Arial"/>
              </a:rPr>
              <a:t> </a:t>
            </a:r>
            <a:r>
              <a:rPr sz="1000" b="1" spc="-9" dirty="0">
                <a:latin typeface="Arial"/>
                <a:cs typeface="Arial"/>
              </a:rPr>
              <a:t>курс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«Россия</a:t>
            </a:r>
            <a:r>
              <a:rPr sz="1000" b="1" spc="-18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–</a:t>
            </a:r>
            <a:r>
              <a:rPr sz="1000" b="1" spc="-14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моя</a:t>
            </a:r>
            <a:r>
              <a:rPr sz="1000" b="1" spc="-23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история»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650516" y="984417"/>
            <a:ext cx="41485" cy="5824406"/>
          </a:xfrm>
          <a:custGeom>
            <a:avLst/>
            <a:gdLst/>
            <a:ahLst/>
            <a:cxnLst/>
            <a:rect l="l" t="t" r="r" b="b"/>
            <a:pathLst>
              <a:path w="45720" h="6423025">
                <a:moveTo>
                  <a:pt x="45718" y="0"/>
                </a:moveTo>
                <a:lnTo>
                  <a:pt x="0" y="0"/>
                </a:lnTo>
                <a:lnTo>
                  <a:pt x="0" y="6423025"/>
                </a:lnTo>
                <a:lnTo>
                  <a:pt x="45718" y="6423025"/>
                </a:lnTo>
                <a:lnTo>
                  <a:pt x="45718" y="0"/>
                </a:lnTo>
                <a:close/>
              </a:path>
            </a:pathLst>
          </a:custGeom>
          <a:solidFill>
            <a:srgbClr val="49769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993378" y="796574"/>
            <a:ext cx="2879179" cy="648937"/>
          </a:xfrm>
          <a:prstGeom prst="rect">
            <a:avLst/>
          </a:prstGeom>
        </p:spPr>
        <p:txBody>
          <a:bodyPr vert="horz" wrap="square" lIns="0" tIns="86401" rIns="0" bIns="0" rtlCol="0">
            <a:spAutoFit/>
          </a:bodyPr>
          <a:lstStyle/>
          <a:p>
            <a:pPr marL="11520">
              <a:spcBef>
                <a:spcPts val="680"/>
              </a:spcBef>
            </a:pPr>
            <a:r>
              <a:rPr sz="1400" spc="-5" dirty="0" err="1" smtClean="0">
                <a:solidFill>
                  <a:srgbClr val="6A1F5F"/>
                </a:solidFill>
                <a:latin typeface="Microsoft Sans Serif"/>
                <a:cs typeface="Microsoft Sans Serif"/>
              </a:rPr>
              <a:t>Инвариантная</a:t>
            </a:r>
            <a:r>
              <a:rPr sz="1400" spc="-45" dirty="0" smtClean="0">
                <a:solidFill>
                  <a:srgbClr val="6A1F5F"/>
                </a:solidFill>
                <a:latin typeface="Microsoft Sans Serif"/>
                <a:cs typeface="Microsoft Sans Serif"/>
              </a:rPr>
              <a:t> </a:t>
            </a:r>
            <a:r>
              <a:rPr sz="1400" spc="-5" dirty="0">
                <a:solidFill>
                  <a:srgbClr val="6A1F5F"/>
                </a:solidFill>
                <a:latin typeface="Microsoft Sans Serif"/>
                <a:cs typeface="Microsoft Sans Serif"/>
              </a:rPr>
              <a:t>часть</a:t>
            </a:r>
            <a:endParaRPr sz="1400" dirty="0">
              <a:latin typeface="Microsoft Sans Serif"/>
              <a:cs typeface="Microsoft Sans Serif"/>
            </a:endParaRPr>
          </a:p>
          <a:p>
            <a:pPr marL="191810" marR="665290">
              <a:spcBef>
                <a:spcPts val="254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Занятия</a:t>
            </a:r>
            <a:r>
              <a:rPr sz="1000" b="1" spc="-6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«Разговоры</a:t>
            </a:r>
            <a:r>
              <a:rPr sz="1000" b="1" spc="-2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о</a:t>
            </a:r>
            <a:r>
              <a:rPr sz="1000" b="1" spc="-2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важном» </a:t>
            </a:r>
            <a:r>
              <a:rPr sz="1000" b="1" spc="-26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(понедельник,</a:t>
            </a:r>
            <a:r>
              <a:rPr sz="1000" b="1" spc="-5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первый</a:t>
            </a:r>
            <a:r>
              <a:rPr sz="1000" b="1" spc="-41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урок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)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843768" y="1415547"/>
            <a:ext cx="508192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5</a:t>
            </a:r>
            <a:r>
              <a:rPr sz="1100" spc="-54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часов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452447" y="678601"/>
            <a:ext cx="3813745" cy="604452"/>
          </a:xfrm>
          <a:prstGeom prst="rect">
            <a:avLst/>
          </a:prstGeom>
        </p:spPr>
        <p:txBody>
          <a:bodyPr vert="horz" wrap="square" lIns="0" tIns="169346" rIns="0" bIns="0" rtlCol="0">
            <a:spAutoFit/>
          </a:bodyPr>
          <a:lstStyle/>
          <a:p>
            <a:pPr marL="1129553">
              <a:spcBef>
                <a:spcPts val="1333"/>
              </a:spcBef>
            </a:pPr>
            <a:r>
              <a:rPr sz="1400" spc="-9" dirty="0">
                <a:solidFill>
                  <a:srgbClr val="6A1F5F"/>
                </a:solidFill>
                <a:latin typeface="Microsoft Sans Serif"/>
                <a:cs typeface="Microsoft Sans Serif"/>
              </a:rPr>
              <a:t>Вариативная</a:t>
            </a:r>
            <a:r>
              <a:rPr sz="1400" spc="5" dirty="0">
                <a:solidFill>
                  <a:srgbClr val="6A1F5F"/>
                </a:solidFill>
                <a:latin typeface="Microsoft Sans Serif"/>
                <a:cs typeface="Microsoft Sans Serif"/>
              </a:rPr>
              <a:t> </a:t>
            </a:r>
            <a:r>
              <a:rPr sz="1400" spc="-9" dirty="0">
                <a:solidFill>
                  <a:srgbClr val="6A1F5F"/>
                </a:solidFill>
                <a:latin typeface="Microsoft Sans Serif"/>
                <a:cs typeface="Microsoft Sans Serif"/>
              </a:rPr>
              <a:t>часть</a:t>
            </a:r>
            <a:endParaRPr sz="1400" dirty="0">
              <a:latin typeface="Microsoft Sans Serif"/>
              <a:cs typeface="Microsoft Sans Serif"/>
            </a:endParaRPr>
          </a:p>
          <a:p>
            <a:pPr marL="11520">
              <a:spcBef>
                <a:spcPts val="531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Дополнительное</a:t>
            </a:r>
            <a:r>
              <a:rPr sz="1000" b="1" spc="-54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изучение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учебных</a:t>
            </a:r>
            <a:r>
              <a:rPr sz="1000" b="1" spc="-2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предметов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452447" y="1414902"/>
            <a:ext cx="4440054" cy="166102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>
              <a:spcBef>
                <a:spcPts val="95"/>
              </a:spcBef>
              <a:tabLst>
                <a:tab pos="1111696" algn="l"/>
                <a:tab pos="1946333" algn="l"/>
                <a:tab pos="2904811" algn="l"/>
                <a:tab pos="3703735" algn="l"/>
              </a:tabLst>
            </a:pP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(углубленное	изучение	отдельных	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учебных	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предметов,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452447" y="1566918"/>
            <a:ext cx="1825918" cy="166102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>
              <a:spcBef>
                <a:spcPts val="95"/>
              </a:spcBef>
            </a:pP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историческое</a:t>
            </a:r>
            <a:r>
              <a:rPr sz="1000" b="1" spc="-2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просвещение)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452446" y="1870950"/>
            <a:ext cx="4136983" cy="327641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>
              <a:spcBef>
                <a:spcPts val="95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Развитие</a:t>
            </a:r>
            <a:r>
              <a:rPr sz="1000" b="1" spc="-27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личности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самореализация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обучающихся</a:t>
            </a:r>
            <a:endParaRPr sz="1000">
              <a:latin typeface="Arial"/>
              <a:cs typeface="Arial"/>
            </a:endParaRPr>
          </a:p>
          <a:p>
            <a:pPr marL="11520"/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(занятия</a:t>
            </a:r>
            <a:r>
              <a:rPr sz="1000" b="1" spc="-27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в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хоре, школьном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театре,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школьном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спортивном</a:t>
            </a:r>
            <a:r>
              <a:rPr sz="1000" b="1" spc="-36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клубе)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452447" y="2327067"/>
            <a:ext cx="4440054" cy="328217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>
              <a:spcBef>
                <a:spcPts val="95"/>
              </a:spcBef>
              <a:tabLst>
                <a:tab pos="1308115" algn="l"/>
                <a:tab pos="2333410" algn="l"/>
                <a:tab pos="3232560" algn="l"/>
                <a:tab pos="3549364" algn="l"/>
              </a:tabLst>
            </a:pP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Удовлетворение	социальных	интересов	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и	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потребностей</a:t>
            </a:r>
            <a:endParaRPr sz="1000">
              <a:latin typeface="Arial"/>
              <a:cs typeface="Arial"/>
            </a:endParaRPr>
          </a:p>
          <a:p>
            <a:pPr marL="11520"/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обучающихся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452447" y="2631376"/>
            <a:ext cx="4440631" cy="166102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>
              <a:spcBef>
                <a:spcPts val="95"/>
              </a:spcBef>
              <a:tabLst>
                <a:tab pos="944078" algn="l"/>
                <a:tab pos="1483222" algn="l"/>
                <a:tab pos="2325346" algn="l"/>
                <a:tab pos="3028077" algn="l"/>
                <a:tab pos="3754999" algn="l"/>
                <a:tab pos="3999803" algn="l"/>
              </a:tabLst>
            </a:pP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(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по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дд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ер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жка	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Д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Ш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,	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Ю</a:t>
            </a:r>
            <a:r>
              <a:rPr sz="1000" b="1" spc="5" dirty="0">
                <a:solidFill>
                  <a:srgbClr val="252525"/>
                </a:solidFill>
                <a:latin typeface="Arial"/>
                <a:cs typeface="Arial"/>
              </a:rPr>
              <a:t>н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ар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м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,	пр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е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к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та	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«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сс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я	-	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с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ра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на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452446" y="2783392"/>
            <a:ext cx="1054412" cy="166102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>
              <a:spcBef>
                <a:spcPts val="95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возмо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ж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но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тей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»)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499474" y="3224239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499474" y="3721977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499474" y="4219484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499474" y="4551156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104811" y="3227234"/>
            <a:ext cx="2037954" cy="327641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 marR="4608">
              <a:spcBef>
                <a:spcPts val="95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Занятия</a:t>
            </a:r>
            <a:r>
              <a:rPr sz="1000" b="1" spc="-6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«Разговоры</a:t>
            </a:r>
            <a:r>
              <a:rPr sz="1000" b="1" spc="-2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о</a:t>
            </a:r>
            <a:r>
              <a:rPr sz="1000" b="1" spc="-2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важном» </a:t>
            </a:r>
            <a:r>
              <a:rPr sz="1000" b="1" spc="-26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(понедельник,</a:t>
            </a:r>
            <a:r>
              <a:rPr sz="1000" b="1" spc="-5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первый</a:t>
            </a:r>
            <a:r>
              <a:rPr sz="1000" b="1" spc="-41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урок)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104811" y="3683281"/>
            <a:ext cx="2947168" cy="328217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 marR="4608">
              <a:spcBef>
                <a:spcPts val="95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Формирование</a:t>
            </a:r>
            <a:r>
              <a:rPr sz="1000" b="1" spc="-5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функциональной</a:t>
            </a:r>
            <a:r>
              <a:rPr sz="1000" b="1" spc="-5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грамотности </a:t>
            </a:r>
            <a:r>
              <a:rPr sz="1000" b="1" spc="-26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(в</a:t>
            </a:r>
            <a:r>
              <a:rPr sz="1000" b="1" spc="-27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т.ч.,</a:t>
            </a:r>
            <a:r>
              <a:rPr sz="1000" b="1" spc="-36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финансовая</a:t>
            </a:r>
            <a:r>
              <a:rPr sz="1000" b="1" spc="-36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грамотность)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104811" y="4139676"/>
            <a:ext cx="1933089" cy="32764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 marR="4608">
              <a:spcBef>
                <a:spcPts val="91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Профориентационная работа </a:t>
            </a:r>
            <a:r>
              <a:rPr sz="1000" b="1" spc="-26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(в</a:t>
            </a:r>
            <a:r>
              <a:rPr sz="1000" b="1" spc="-2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т.ч.,</a:t>
            </a:r>
            <a:r>
              <a:rPr sz="1000" b="1" spc="-32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предпринимательство)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104811" y="4595723"/>
            <a:ext cx="3076809" cy="16552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000" b="1" dirty="0">
                <a:latin typeface="Arial"/>
                <a:cs typeface="Arial"/>
              </a:rPr>
              <a:t>Образовательный</a:t>
            </a:r>
            <a:r>
              <a:rPr sz="1000" b="1" spc="-45" dirty="0">
                <a:latin typeface="Arial"/>
                <a:cs typeface="Arial"/>
              </a:rPr>
              <a:t> </a:t>
            </a:r>
            <a:r>
              <a:rPr sz="1000" b="1" spc="-9" dirty="0">
                <a:latin typeface="Arial"/>
                <a:cs typeface="Arial"/>
              </a:rPr>
              <a:t>курс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«Россия</a:t>
            </a:r>
            <a:r>
              <a:rPr sz="1000" b="1" spc="-18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–</a:t>
            </a:r>
            <a:r>
              <a:rPr sz="1000" b="1" spc="-14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моя</a:t>
            </a:r>
            <a:r>
              <a:rPr sz="1000" b="1" spc="-23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история»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482535" y="4963557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482535" y="5461018"/>
            <a:ext cx="356656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482535" y="5958847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482535" y="6290519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104811" y="4963557"/>
            <a:ext cx="2978282" cy="32764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 marR="4608">
              <a:spcBef>
                <a:spcPts val="91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Занятия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«Разговоры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о важном»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(понедельник, </a:t>
            </a:r>
            <a:r>
              <a:rPr sz="1000" b="1" spc="-26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первый</a:t>
            </a:r>
            <a:r>
              <a:rPr sz="1000" b="1" spc="-41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урок)</a:t>
            </a:r>
            <a:endParaRPr sz="1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104811" y="5419605"/>
            <a:ext cx="2947168" cy="328217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 marR="4608">
              <a:spcBef>
                <a:spcPts val="91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Формирование</a:t>
            </a:r>
            <a:r>
              <a:rPr sz="1000" b="1" spc="-5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функциональной</a:t>
            </a:r>
            <a:r>
              <a:rPr sz="1000" b="1" spc="-50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грамотности </a:t>
            </a:r>
            <a:r>
              <a:rPr sz="1000" b="1" spc="-26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(в</a:t>
            </a:r>
            <a:r>
              <a:rPr sz="1000" b="1" spc="-27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т.ч.,</a:t>
            </a:r>
            <a:r>
              <a:rPr sz="1000" b="1" spc="-36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финансовая</a:t>
            </a:r>
            <a:r>
              <a:rPr sz="1000" b="1" spc="-36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грамотность)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104811" y="5875930"/>
            <a:ext cx="1933089" cy="32764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 marR="4608">
              <a:spcBef>
                <a:spcPts val="91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Профориентационная работа </a:t>
            </a:r>
            <a:r>
              <a:rPr sz="1000" b="1" spc="-26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(в</a:t>
            </a:r>
            <a:r>
              <a:rPr sz="1000" b="1" spc="-2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т.ч.,</a:t>
            </a:r>
            <a:r>
              <a:rPr sz="1000" b="1" spc="-32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предпринимательство)</a:t>
            </a:r>
            <a:endParaRPr sz="10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104811" y="6331979"/>
            <a:ext cx="3076809" cy="16552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000" b="1" dirty="0">
                <a:latin typeface="Arial"/>
                <a:cs typeface="Arial"/>
              </a:rPr>
              <a:t>Образовательный</a:t>
            </a:r>
            <a:r>
              <a:rPr sz="1000" b="1" spc="-45" dirty="0">
                <a:latin typeface="Arial"/>
                <a:cs typeface="Arial"/>
              </a:rPr>
              <a:t> </a:t>
            </a:r>
            <a:r>
              <a:rPr sz="1000" b="1" spc="-9" dirty="0">
                <a:latin typeface="Arial"/>
                <a:cs typeface="Arial"/>
              </a:rPr>
              <a:t>курс</a:t>
            </a:r>
            <a:r>
              <a:rPr sz="1000" b="1" dirty="0">
                <a:latin typeface="Arial"/>
                <a:cs typeface="Arial"/>
              </a:rPr>
              <a:t> </a:t>
            </a:r>
            <a:r>
              <a:rPr sz="1000" b="1" spc="-5" dirty="0">
                <a:latin typeface="Arial"/>
                <a:cs typeface="Arial"/>
              </a:rPr>
              <a:t>«Россия</a:t>
            </a:r>
            <a:r>
              <a:rPr sz="1000" b="1" spc="-18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–</a:t>
            </a:r>
            <a:r>
              <a:rPr sz="1000" b="1" spc="-14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моя</a:t>
            </a:r>
            <a:r>
              <a:rPr sz="1000" b="1" spc="-23" dirty="0">
                <a:latin typeface="Arial"/>
                <a:cs typeface="Arial"/>
              </a:rPr>
              <a:t> </a:t>
            </a:r>
            <a:r>
              <a:rPr sz="1000" b="1" dirty="0">
                <a:latin typeface="Arial"/>
                <a:cs typeface="Arial"/>
              </a:rPr>
              <a:t>история»</a:t>
            </a:r>
            <a:endParaRPr sz="100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861745" y="2544543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876150" y="1934866"/>
            <a:ext cx="356080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915100" y="3243241"/>
            <a:ext cx="432711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3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часа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6853103" y="4341673"/>
            <a:ext cx="432711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часа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892168" y="3788657"/>
            <a:ext cx="432711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3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часа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6872231" y="5060294"/>
            <a:ext cx="432711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2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часа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852641" y="6207601"/>
            <a:ext cx="433288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3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часа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866931" y="5654816"/>
            <a:ext cx="432711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2</a:t>
            </a:r>
            <a:r>
              <a:rPr sz="1100" spc="-63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часа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477683" y="3097674"/>
            <a:ext cx="4415855" cy="479657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 marR="4608" algn="just">
              <a:spcBef>
                <a:spcPts val="95"/>
              </a:spcBef>
            </a:pP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Психолого-педагогическое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сопровождение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детей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 с</a:t>
            </a:r>
            <a:r>
              <a:rPr sz="1000" b="1" spc="5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особыми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образовательными потребностями (сопровождение обучающихся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с </a:t>
            </a:r>
            <a:r>
              <a:rPr sz="1000" b="1" spc="5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ОВЗ,</a:t>
            </a:r>
            <a:r>
              <a:rPr sz="1000" b="1" spc="-2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историческое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просвещение)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7477683" y="3705738"/>
            <a:ext cx="4136983" cy="327641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>
              <a:spcBef>
                <a:spcPts val="95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Развитие</a:t>
            </a:r>
            <a:r>
              <a:rPr sz="1000" b="1" spc="-27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личности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самореализация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обучающихся</a:t>
            </a:r>
            <a:endParaRPr sz="1000">
              <a:latin typeface="Arial"/>
              <a:cs typeface="Arial"/>
            </a:endParaRPr>
          </a:p>
          <a:p>
            <a:pPr marL="11520"/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(занятия</a:t>
            </a:r>
            <a:r>
              <a:rPr sz="1000" b="1" spc="-27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в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хоре, школьном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театре,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школьном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спортивном</a:t>
            </a:r>
            <a:r>
              <a:rPr sz="1000" b="1" spc="-36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клубе)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477683" y="4161787"/>
            <a:ext cx="4414702" cy="328217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 marR="4608">
              <a:spcBef>
                <a:spcPts val="91"/>
              </a:spcBef>
              <a:tabLst>
                <a:tab pos="1302355" algn="l"/>
                <a:tab pos="2321314" algn="l"/>
                <a:tab pos="3214703" algn="l"/>
                <a:tab pos="3524019" algn="l"/>
              </a:tabLst>
            </a:pP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У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д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овл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е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тво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е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ние	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с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оц</a:t>
            </a:r>
            <a:r>
              <a:rPr sz="1000" b="1" spc="5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а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л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ь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н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ых	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нте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е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со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в	и	по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т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е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б</a:t>
            </a:r>
            <a:r>
              <a:rPr sz="1000" b="1" spc="5" dirty="0">
                <a:solidFill>
                  <a:srgbClr val="252525"/>
                </a:solidFill>
                <a:latin typeface="Arial"/>
                <a:cs typeface="Arial"/>
              </a:rPr>
              <a:t>н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сте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й 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обучающихся</a:t>
            </a:r>
            <a:endParaRPr sz="10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477684" y="4466050"/>
            <a:ext cx="4414126" cy="16552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  <a:tabLst>
                <a:tab pos="940045" algn="l"/>
                <a:tab pos="1474006" algn="l"/>
                <a:tab pos="2311522" algn="l"/>
                <a:tab pos="3008491" algn="l"/>
                <a:tab pos="3733111" algn="l"/>
                <a:tab pos="3973883" algn="l"/>
              </a:tabLst>
            </a:pP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(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по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дд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ер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жка	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Д</a:t>
            </a:r>
            <a:r>
              <a:rPr sz="1000" b="1" spc="-27" dirty="0">
                <a:solidFill>
                  <a:srgbClr val="252525"/>
                </a:solidFill>
                <a:latin typeface="Arial"/>
                <a:cs typeface="Arial"/>
              </a:rPr>
              <a:t>Ш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,	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Ю</a:t>
            </a:r>
            <a:r>
              <a:rPr sz="1000" b="1" spc="5" dirty="0">
                <a:solidFill>
                  <a:srgbClr val="252525"/>
                </a:solidFill>
                <a:latin typeface="Arial"/>
                <a:cs typeface="Arial"/>
              </a:rPr>
              <a:t>н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ар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м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,	пр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е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к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та	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«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сси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я	-	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с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ра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на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7477683" y="4618066"/>
            <a:ext cx="1054412" cy="16552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возмо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ж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но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тей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»)</a:t>
            </a:r>
            <a:endParaRPr sz="100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7498426" y="4963557"/>
            <a:ext cx="3016886" cy="16552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Дополнительное</a:t>
            </a:r>
            <a:r>
              <a:rPr sz="1000" b="1" spc="-54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изучение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учебных</a:t>
            </a:r>
            <a:r>
              <a:rPr sz="1000" b="1" spc="-23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предметов</a:t>
            </a:r>
            <a:endParaRPr sz="100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7498426" y="5115573"/>
            <a:ext cx="4394536" cy="16552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  <a:tabLst>
                <a:tab pos="1100752" algn="l"/>
                <a:tab pos="1924444" algn="l"/>
                <a:tab pos="2870250" algn="l"/>
                <a:tab pos="3659958" algn="l"/>
              </a:tabLst>
            </a:pP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(углубленное	изучение	отдельных	учебных	предметов,</a:t>
            </a:r>
            <a:endParaRPr sz="1000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7498426" y="5267589"/>
            <a:ext cx="1825918" cy="16552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историческое</a:t>
            </a:r>
            <a:r>
              <a:rPr sz="1000" b="1" spc="-27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просвещение)</a:t>
            </a:r>
            <a:endParaRPr sz="1000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7498426" y="5571897"/>
            <a:ext cx="4136983" cy="32764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Развитие</a:t>
            </a:r>
            <a:r>
              <a:rPr sz="1000" b="1" spc="-27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личности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самореализация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обучающихся</a:t>
            </a:r>
            <a:endParaRPr sz="1000">
              <a:latin typeface="Arial"/>
              <a:cs typeface="Arial"/>
            </a:endParaRPr>
          </a:p>
          <a:p>
            <a:pPr marL="11520"/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(занятия</a:t>
            </a:r>
            <a:r>
              <a:rPr sz="1000" b="1" spc="-27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в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хоре, школьном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театре,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школьном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спортивном</a:t>
            </a:r>
            <a:r>
              <a:rPr sz="1000" b="1" spc="-32" dirty="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клубе)</a:t>
            </a:r>
            <a:endParaRPr sz="1000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7498426" y="6027946"/>
            <a:ext cx="4393960" cy="32764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 marR="4608">
              <a:spcBef>
                <a:spcPts val="91"/>
              </a:spcBef>
              <a:tabLst>
                <a:tab pos="1297171" algn="l"/>
                <a:tab pos="2310370" algn="l"/>
                <a:tab pos="3199151" algn="l"/>
                <a:tab pos="3505012" algn="l"/>
              </a:tabLst>
            </a:pP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У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д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овл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е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тво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е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ние	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с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оц</a:t>
            </a:r>
            <a:r>
              <a:rPr sz="1000" b="1" spc="5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а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л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ь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н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ых	и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н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те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ес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ов	и	по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т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е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б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но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е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й  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обучающихся</a:t>
            </a:r>
            <a:endParaRPr sz="1000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7498426" y="6331979"/>
            <a:ext cx="4395112" cy="16552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  <a:tabLst>
                <a:tab pos="936014" algn="l"/>
                <a:tab pos="1468246" algn="l"/>
                <a:tab pos="2302306" algn="l"/>
                <a:tab pos="2995820" algn="l"/>
                <a:tab pos="3715255" algn="l"/>
                <a:tab pos="3954298" algn="l"/>
              </a:tabLst>
            </a:pP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(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по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дд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ер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жка	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Д</a:t>
            </a:r>
            <a:r>
              <a:rPr sz="1000" b="1" spc="-18" dirty="0">
                <a:solidFill>
                  <a:srgbClr val="252525"/>
                </a:solidFill>
                <a:latin typeface="Arial"/>
                <a:cs typeface="Arial"/>
              </a:rPr>
              <a:t>Ш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,	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Ю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н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ар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м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,	пр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е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к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та	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«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Р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сс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и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я	-	</a:t>
            </a:r>
            <a:r>
              <a:rPr sz="1000" b="1" spc="-14" dirty="0">
                <a:solidFill>
                  <a:srgbClr val="252525"/>
                </a:solidFill>
                <a:latin typeface="Arial"/>
                <a:cs typeface="Arial"/>
              </a:rPr>
              <a:t>с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ра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на</a:t>
            </a:r>
            <a:endParaRPr sz="100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7498426" y="6483994"/>
            <a:ext cx="1054412" cy="165521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возмо</a:t>
            </a:r>
            <a:r>
              <a:rPr sz="1000" b="1" spc="-9" dirty="0">
                <a:solidFill>
                  <a:srgbClr val="252525"/>
                </a:solidFill>
                <a:latin typeface="Arial"/>
                <a:cs typeface="Arial"/>
              </a:rPr>
              <a:t>ж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но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с</a:t>
            </a:r>
            <a:r>
              <a:rPr sz="1000" b="1" dirty="0">
                <a:solidFill>
                  <a:srgbClr val="252525"/>
                </a:solidFill>
                <a:latin typeface="Arial"/>
                <a:cs typeface="Arial"/>
              </a:rPr>
              <a:t>тей</a:t>
            </a:r>
            <a:r>
              <a:rPr sz="1000" b="1" spc="-5" dirty="0">
                <a:solidFill>
                  <a:srgbClr val="252525"/>
                </a:solidFill>
                <a:latin typeface="Arial"/>
                <a:cs typeface="Arial"/>
              </a:rPr>
              <a:t>»)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112597" y="1628070"/>
            <a:ext cx="11828429" cy="3222857"/>
            <a:chOff x="124091" y="1795399"/>
            <a:chExt cx="13035915" cy="3554095"/>
          </a:xfrm>
        </p:grpSpPr>
        <p:sp>
          <p:nvSpPr>
            <p:cNvPr id="63" name="object 63"/>
            <p:cNvSpPr/>
            <p:nvPr/>
          </p:nvSpPr>
          <p:spPr>
            <a:xfrm>
              <a:off x="136791" y="3276866"/>
              <a:ext cx="13023215" cy="2072639"/>
            </a:xfrm>
            <a:custGeom>
              <a:avLst/>
              <a:gdLst/>
              <a:ahLst/>
              <a:cxnLst/>
              <a:rect l="l" t="t" r="r" b="b"/>
              <a:pathLst>
                <a:path w="13023215" h="2072639">
                  <a:moveTo>
                    <a:pt x="13022669" y="0"/>
                  </a:moveTo>
                  <a:lnTo>
                    <a:pt x="1498" y="0"/>
                  </a:lnTo>
                  <a:lnTo>
                    <a:pt x="1498" y="45707"/>
                  </a:lnTo>
                  <a:lnTo>
                    <a:pt x="13022669" y="45707"/>
                  </a:lnTo>
                  <a:lnTo>
                    <a:pt x="13022669" y="0"/>
                  </a:lnTo>
                  <a:close/>
                </a:path>
                <a:path w="13023215" h="2072639">
                  <a:moveTo>
                    <a:pt x="13022707" y="2025421"/>
                  </a:moveTo>
                  <a:lnTo>
                    <a:pt x="0" y="2025421"/>
                  </a:lnTo>
                  <a:lnTo>
                    <a:pt x="0" y="2072627"/>
                  </a:lnTo>
                  <a:lnTo>
                    <a:pt x="13022707" y="2072627"/>
                  </a:lnTo>
                  <a:lnTo>
                    <a:pt x="13022707" y="2025421"/>
                  </a:lnTo>
                  <a:close/>
                </a:path>
              </a:pathLst>
            </a:custGeom>
            <a:solidFill>
              <a:srgbClr val="4976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843023" y="1798574"/>
              <a:ext cx="5417185" cy="3201035"/>
            </a:xfrm>
            <a:custGeom>
              <a:avLst/>
              <a:gdLst/>
              <a:ahLst/>
              <a:cxnLst/>
              <a:rect l="l" t="t" r="r" b="b"/>
              <a:pathLst>
                <a:path w="5417184" h="3201035">
                  <a:moveTo>
                    <a:pt x="23875" y="0"/>
                  </a:moveTo>
                  <a:lnTo>
                    <a:pt x="5417058" y="126"/>
                  </a:lnTo>
                </a:path>
                <a:path w="5417184" h="3201035">
                  <a:moveTo>
                    <a:pt x="23875" y="533400"/>
                  </a:moveTo>
                  <a:lnTo>
                    <a:pt x="5394198" y="533526"/>
                  </a:lnTo>
                </a:path>
                <a:path w="5417184" h="3201035">
                  <a:moveTo>
                    <a:pt x="23875" y="990600"/>
                  </a:moveTo>
                  <a:lnTo>
                    <a:pt x="5417058" y="990726"/>
                  </a:lnTo>
                </a:path>
                <a:path w="5417184" h="3201035">
                  <a:moveTo>
                    <a:pt x="0" y="2133600"/>
                  </a:moveTo>
                  <a:lnTo>
                    <a:pt x="5371973" y="2133727"/>
                  </a:lnTo>
                </a:path>
                <a:path w="5417184" h="3201035">
                  <a:moveTo>
                    <a:pt x="0" y="2666999"/>
                  </a:moveTo>
                  <a:lnTo>
                    <a:pt x="5349112" y="2667127"/>
                  </a:lnTo>
                </a:path>
                <a:path w="5417184" h="3201035">
                  <a:moveTo>
                    <a:pt x="0" y="3200399"/>
                  </a:moveTo>
                  <a:lnTo>
                    <a:pt x="5407533" y="3200527"/>
                  </a:lnTo>
                </a:path>
              </a:pathLst>
            </a:custGeom>
            <a:ln w="6350">
              <a:solidFill>
                <a:srgbClr val="A4A4A4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24091" y="3398901"/>
              <a:ext cx="1718945" cy="1848485"/>
            </a:xfrm>
            <a:custGeom>
              <a:avLst/>
              <a:gdLst/>
              <a:ahLst/>
              <a:cxnLst/>
              <a:rect l="l" t="t" r="r" b="b"/>
              <a:pathLst>
                <a:path w="1718945" h="1848485">
                  <a:moveTo>
                    <a:pt x="1718944" y="0"/>
                  </a:moveTo>
                  <a:lnTo>
                    <a:pt x="0" y="0"/>
                  </a:lnTo>
                  <a:lnTo>
                    <a:pt x="0" y="1848485"/>
                  </a:lnTo>
                  <a:lnTo>
                    <a:pt x="1718944" y="1848485"/>
                  </a:lnTo>
                  <a:lnTo>
                    <a:pt x="1718944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" name="object 66"/>
          <p:cNvSpPr txBox="1"/>
          <p:nvPr/>
        </p:nvSpPr>
        <p:spPr>
          <a:xfrm>
            <a:off x="128696" y="3536217"/>
            <a:ext cx="1282004" cy="751605"/>
          </a:xfrm>
          <a:prstGeom prst="rect">
            <a:avLst/>
          </a:prstGeom>
        </p:spPr>
        <p:txBody>
          <a:bodyPr vert="horz" wrap="square" lIns="0" tIns="31104" rIns="0" bIns="0" rtlCol="0">
            <a:spAutoFit/>
          </a:bodyPr>
          <a:lstStyle/>
          <a:p>
            <a:pPr marL="11520" marR="4608">
              <a:lnSpc>
                <a:spcPct val="90100"/>
              </a:lnSpc>
              <a:spcBef>
                <a:spcPts val="245"/>
              </a:spcBef>
            </a:pP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Преобладание 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пе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да</a:t>
            </a:r>
            <a:r>
              <a:rPr sz="1300" b="1" spc="-23" dirty="0">
                <a:solidFill>
                  <a:srgbClr val="FF0000"/>
                </a:solidFill>
                <a:latin typeface="Arial"/>
                <a:cs typeface="Arial"/>
              </a:rPr>
              <a:t>г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гич</a:t>
            </a:r>
            <a:r>
              <a:rPr sz="1300" b="1" spc="-27" dirty="0">
                <a:solidFill>
                  <a:srgbClr val="FF0000"/>
                </a:solidFill>
                <a:latin typeface="Arial"/>
                <a:cs typeface="Arial"/>
              </a:rPr>
              <a:t>е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с</a:t>
            </a:r>
            <a:r>
              <a:rPr sz="1300" b="1" spc="-23" dirty="0">
                <a:solidFill>
                  <a:srgbClr val="FF0000"/>
                </a:solidFill>
                <a:latin typeface="Arial"/>
                <a:cs typeface="Arial"/>
              </a:rPr>
              <a:t>к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й  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поддержки 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обучающихся</a:t>
            </a:r>
            <a:endParaRPr sz="1300">
              <a:latin typeface="Arial"/>
              <a:cs typeface="Arial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125481" y="1250563"/>
            <a:ext cx="1547047" cy="1676208"/>
          </a:xfrm>
          <a:custGeom>
            <a:avLst/>
            <a:gdLst/>
            <a:ahLst/>
            <a:cxnLst/>
            <a:rect l="l" t="t" r="r" b="b"/>
            <a:pathLst>
              <a:path w="1704975" h="1848485">
                <a:moveTo>
                  <a:pt x="1704848" y="0"/>
                </a:moveTo>
                <a:lnTo>
                  <a:pt x="0" y="0"/>
                </a:lnTo>
                <a:lnTo>
                  <a:pt x="0" y="1848358"/>
                </a:lnTo>
                <a:lnTo>
                  <a:pt x="1704848" y="1848358"/>
                </a:lnTo>
                <a:lnTo>
                  <a:pt x="1704848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141418" y="1723656"/>
            <a:ext cx="1336741" cy="850820"/>
          </a:xfrm>
          <a:prstGeom prst="rect">
            <a:avLst/>
          </a:prstGeom>
        </p:spPr>
        <p:txBody>
          <a:bodyPr vert="horz" wrap="square" lIns="0" tIns="50112" rIns="0" bIns="0" rtlCol="0">
            <a:spAutoFit/>
          </a:bodyPr>
          <a:lstStyle/>
          <a:p>
            <a:pPr marL="11520" marR="4608">
              <a:lnSpc>
                <a:spcPct val="80100"/>
              </a:lnSpc>
              <a:spcBef>
                <a:spcPts val="394"/>
              </a:spcBef>
            </a:pP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Преобладание 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учебно- 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п</a:t>
            </a:r>
            <a:r>
              <a:rPr sz="1300" b="1" spc="-27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зна</a:t>
            </a:r>
            <a:r>
              <a:rPr sz="1300" b="1" spc="-23" dirty="0">
                <a:solidFill>
                  <a:srgbClr val="FF0000"/>
                </a:solidFill>
                <a:latin typeface="Arial"/>
                <a:cs typeface="Arial"/>
              </a:rPr>
              <a:t>в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а</a:t>
            </a:r>
            <a:r>
              <a:rPr sz="1300" b="1" spc="-18" dirty="0">
                <a:solidFill>
                  <a:srgbClr val="FF0000"/>
                </a:solidFill>
                <a:latin typeface="Arial"/>
                <a:cs typeface="Arial"/>
              </a:rPr>
              <a:t>т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ельн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й  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деятельности</a:t>
            </a:r>
            <a:endParaRPr sz="1300">
              <a:latin typeface="Arial"/>
              <a:cs typeface="Arial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112597" y="4947675"/>
            <a:ext cx="1559723" cy="1677360"/>
          </a:xfrm>
          <a:custGeom>
            <a:avLst/>
            <a:gdLst/>
            <a:ahLst/>
            <a:cxnLst/>
            <a:rect l="l" t="t" r="r" b="b"/>
            <a:pathLst>
              <a:path w="1718945" h="1849754">
                <a:moveTo>
                  <a:pt x="1718944" y="0"/>
                </a:moveTo>
                <a:lnTo>
                  <a:pt x="0" y="0"/>
                </a:lnTo>
                <a:lnTo>
                  <a:pt x="0" y="1849374"/>
                </a:lnTo>
                <a:lnTo>
                  <a:pt x="1718944" y="1849374"/>
                </a:lnTo>
                <a:lnTo>
                  <a:pt x="1718944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128695" y="5402792"/>
            <a:ext cx="1192696" cy="931654"/>
          </a:xfrm>
          <a:prstGeom prst="rect">
            <a:avLst/>
          </a:prstGeom>
        </p:spPr>
        <p:txBody>
          <a:bodyPr vert="horz" wrap="square" lIns="0" tIns="31104" rIns="0" bIns="0" rtlCol="0">
            <a:spAutoFit/>
          </a:bodyPr>
          <a:lstStyle/>
          <a:p>
            <a:pPr marL="11520" marR="4608">
              <a:lnSpc>
                <a:spcPct val="90000"/>
              </a:lnSpc>
              <a:spcBef>
                <a:spcPts val="245"/>
              </a:spcBef>
            </a:pPr>
            <a:r>
              <a:rPr sz="1300" b="1" dirty="0">
                <a:solidFill>
                  <a:srgbClr val="FF0000"/>
                </a:solidFill>
                <a:latin typeface="Arial"/>
                <a:cs typeface="Arial"/>
              </a:rPr>
              <a:t>П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р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е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1300" b="1" spc="-36" dirty="0">
                <a:solidFill>
                  <a:srgbClr val="FF0000"/>
                </a:solidFill>
                <a:latin typeface="Arial"/>
                <a:cs typeface="Arial"/>
              </a:rPr>
              <a:t>б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ла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д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ание  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деятельности 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ученических </a:t>
            </a:r>
            <a:r>
              <a:rPr sz="1300" b="1" spc="-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300" b="1" spc="-9" dirty="0">
                <a:solidFill>
                  <a:srgbClr val="FF0000"/>
                </a:solidFill>
                <a:latin typeface="Arial"/>
                <a:cs typeface="Arial"/>
              </a:rPr>
              <a:t>сообществ</a:t>
            </a:r>
            <a:endParaRPr sz="1300">
              <a:latin typeface="Arial"/>
              <a:cs typeface="Arial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189529" y="1318636"/>
            <a:ext cx="153840" cy="198657"/>
          </a:xfrm>
          <a:custGeom>
            <a:avLst/>
            <a:gdLst/>
            <a:ahLst/>
            <a:cxnLst/>
            <a:rect l="l" t="t" r="r" b="b"/>
            <a:pathLst>
              <a:path w="169545" h="219075">
                <a:moveTo>
                  <a:pt x="0" y="218808"/>
                </a:moveTo>
                <a:lnTo>
                  <a:pt x="169430" y="218808"/>
                </a:lnTo>
                <a:lnTo>
                  <a:pt x="169430" y="0"/>
                </a:lnTo>
                <a:lnTo>
                  <a:pt x="0" y="0"/>
                </a:lnTo>
                <a:lnTo>
                  <a:pt x="0" y="218808"/>
                </a:lnTo>
                <a:close/>
              </a:path>
            </a:pathLst>
          </a:custGeom>
          <a:ln w="952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210006" y="1287761"/>
            <a:ext cx="113508" cy="217084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>
              <a:spcBef>
                <a:spcPts val="95"/>
              </a:spcBef>
            </a:pPr>
            <a:r>
              <a:rPr sz="1300" dirty="0">
                <a:solidFill>
                  <a:srgbClr val="FF0000"/>
                </a:solidFill>
                <a:latin typeface="Microsoft Sans Serif"/>
                <a:cs typeface="Microsoft Sans Serif"/>
              </a:rPr>
              <a:t>1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150868" y="3151121"/>
            <a:ext cx="153840" cy="198657"/>
          </a:xfrm>
          <a:custGeom>
            <a:avLst/>
            <a:gdLst/>
            <a:ahLst/>
            <a:cxnLst/>
            <a:rect l="l" t="t" r="r" b="b"/>
            <a:pathLst>
              <a:path w="169545" h="219075">
                <a:moveTo>
                  <a:pt x="0" y="218808"/>
                </a:moveTo>
                <a:lnTo>
                  <a:pt x="169430" y="218808"/>
                </a:lnTo>
                <a:lnTo>
                  <a:pt x="169430" y="0"/>
                </a:lnTo>
                <a:lnTo>
                  <a:pt x="0" y="0"/>
                </a:lnTo>
                <a:lnTo>
                  <a:pt x="0" y="218808"/>
                </a:lnTo>
                <a:close/>
              </a:path>
            </a:pathLst>
          </a:custGeom>
          <a:ln w="952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 txBox="1"/>
          <p:nvPr/>
        </p:nvSpPr>
        <p:spPr>
          <a:xfrm>
            <a:off x="171287" y="3120592"/>
            <a:ext cx="113508" cy="217084"/>
          </a:xfrm>
          <a:prstGeom prst="rect">
            <a:avLst/>
          </a:prstGeom>
        </p:spPr>
        <p:txBody>
          <a:bodyPr vert="horz" wrap="square" lIns="0" tIns="12096" rIns="0" bIns="0" rtlCol="0">
            <a:spAutoFit/>
          </a:bodyPr>
          <a:lstStyle/>
          <a:p>
            <a:pPr marL="11520">
              <a:spcBef>
                <a:spcPts val="95"/>
              </a:spcBef>
            </a:pPr>
            <a:r>
              <a:rPr sz="1300" dirty="0">
                <a:solidFill>
                  <a:srgbClr val="FF0000"/>
                </a:solidFill>
                <a:latin typeface="Microsoft Sans Serif"/>
                <a:cs typeface="Microsoft Sans Serif"/>
              </a:rPr>
              <a:t>2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150868" y="5016774"/>
            <a:ext cx="153840" cy="198657"/>
          </a:xfrm>
          <a:custGeom>
            <a:avLst/>
            <a:gdLst/>
            <a:ahLst/>
            <a:cxnLst/>
            <a:rect l="l" t="t" r="r" b="b"/>
            <a:pathLst>
              <a:path w="169545" h="219075">
                <a:moveTo>
                  <a:pt x="0" y="218808"/>
                </a:moveTo>
                <a:lnTo>
                  <a:pt x="169430" y="218808"/>
                </a:lnTo>
                <a:lnTo>
                  <a:pt x="169430" y="0"/>
                </a:lnTo>
                <a:lnTo>
                  <a:pt x="0" y="0"/>
                </a:lnTo>
                <a:lnTo>
                  <a:pt x="0" y="218808"/>
                </a:lnTo>
                <a:close/>
              </a:path>
            </a:pathLst>
          </a:custGeom>
          <a:ln w="9525">
            <a:solidFill>
              <a:srgbClr val="9E9E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 txBox="1"/>
          <p:nvPr/>
        </p:nvSpPr>
        <p:spPr>
          <a:xfrm>
            <a:off x="171287" y="4986820"/>
            <a:ext cx="113508" cy="217084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300" dirty="0">
                <a:solidFill>
                  <a:srgbClr val="FF0000"/>
                </a:solidFill>
                <a:latin typeface="Microsoft Sans Serif"/>
                <a:cs typeface="Microsoft Sans Serif"/>
              </a:rPr>
              <a:t>3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1790888" y="1291976"/>
            <a:ext cx="508768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7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18" dirty="0">
                <a:solidFill>
                  <a:srgbClr val="497692"/>
                </a:solidFill>
                <a:latin typeface="Microsoft Sans Serif"/>
                <a:cs typeface="Microsoft Sans Serif"/>
              </a:rPr>
              <a:t>к</a:t>
            </a:r>
            <a:r>
              <a:rPr sz="1100" spc="-41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1790888" y="1789760"/>
            <a:ext cx="508768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3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14" dirty="0">
                <a:solidFill>
                  <a:srgbClr val="497692"/>
                </a:solidFill>
                <a:latin typeface="Microsoft Sans Serif"/>
                <a:cs typeface="Microsoft Sans Serif"/>
              </a:rPr>
              <a:t>к</a:t>
            </a:r>
            <a:r>
              <a:rPr sz="1100" spc="-36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1790888" y="2287267"/>
            <a:ext cx="508768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5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3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14" dirty="0">
                <a:solidFill>
                  <a:srgbClr val="497692"/>
                </a:solidFill>
                <a:latin typeface="Microsoft Sans Serif"/>
                <a:cs typeface="Microsoft Sans Serif"/>
              </a:rPr>
              <a:t>к</a:t>
            </a:r>
            <a:r>
              <a:rPr sz="1100" spc="-36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1790888" y="2619169"/>
            <a:ext cx="584824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5" dirty="0">
                <a:solidFill>
                  <a:srgbClr val="497692"/>
                </a:solidFill>
                <a:latin typeface="Microsoft Sans Serif"/>
                <a:cs typeface="Microsoft Sans Serif"/>
              </a:rPr>
              <a:t>0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3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14" dirty="0">
                <a:solidFill>
                  <a:srgbClr val="497692"/>
                </a:solidFill>
                <a:latin typeface="Microsoft Sans Serif"/>
                <a:cs typeface="Microsoft Sans Serif"/>
              </a:rPr>
              <a:t> к</a:t>
            </a:r>
            <a:r>
              <a:rPr sz="1100" spc="-36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790888" y="3225275"/>
            <a:ext cx="508768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3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14" dirty="0">
                <a:solidFill>
                  <a:srgbClr val="497692"/>
                </a:solidFill>
                <a:latin typeface="Microsoft Sans Serif"/>
                <a:cs typeface="Microsoft Sans Serif"/>
              </a:rPr>
              <a:t>к</a:t>
            </a:r>
            <a:r>
              <a:rPr sz="1100" spc="-36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1790888" y="3723128"/>
            <a:ext cx="508768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3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14" dirty="0">
                <a:solidFill>
                  <a:srgbClr val="497692"/>
                </a:solidFill>
                <a:latin typeface="Microsoft Sans Serif"/>
                <a:cs typeface="Microsoft Sans Serif"/>
              </a:rPr>
              <a:t>к</a:t>
            </a:r>
            <a:r>
              <a:rPr sz="1100" spc="-36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1790888" y="4220635"/>
            <a:ext cx="508768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5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3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14" dirty="0">
                <a:solidFill>
                  <a:srgbClr val="497692"/>
                </a:solidFill>
                <a:latin typeface="Microsoft Sans Serif"/>
                <a:cs typeface="Microsoft Sans Serif"/>
              </a:rPr>
              <a:t>к</a:t>
            </a:r>
            <a:r>
              <a:rPr sz="1100" spc="-36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1790888" y="4552307"/>
            <a:ext cx="584824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5" dirty="0">
                <a:solidFill>
                  <a:srgbClr val="497692"/>
                </a:solidFill>
                <a:latin typeface="Microsoft Sans Serif"/>
                <a:cs typeface="Microsoft Sans Serif"/>
              </a:rPr>
              <a:t>0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3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14" dirty="0">
                <a:solidFill>
                  <a:srgbClr val="497692"/>
                </a:solidFill>
                <a:latin typeface="Microsoft Sans Serif"/>
                <a:cs typeface="Microsoft Sans Serif"/>
              </a:rPr>
              <a:t> к</a:t>
            </a:r>
            <a:r>
              <a:rPr sz="1100" spc="-36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1790888" y="4963557"/>
            <a:ext cx="508768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3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14" dirty="0">
                <a:solidFill>
                  <a:srgbClr val="497692"/>
                </a:solidFill>
                <a:latin typeface="Microsoft Sans Serif"/>
                <a:cs typeface="Microsoft Sans Serif"/>
              </a:rPr>
              <a:t>к</a:t>
            </a:r>
            <a:r>
              <a:rPr sz="1100" spc="-36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1790888" y="5461018"/>
            <a:ext cx="508768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7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18" dirty="0">
                <a:solidFill>
                  <a:srgbClr val="497692"/>
                </a:solidFill>
                <a:latin typeface="Microsoft Sans Serif"/>
                <a:cs typeface="Microsoft Sans Serif"/>
              </a:rPr>
              <a:t>к</a:t>
            </a:r>
            <a:r>
              <a:rPr sz="1100" spc="-41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1790888" y="5958847"/>
            <a:ext cx="508768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5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3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 </a:t>
            </a:r>
            <a:r>
              <a:rPr sz="1100" spc="-14" dirty="0">
                <a:solidFill>
                  <a:srgbClr val="497692"/>
                </a:solidFill>
                <a:latin typeface="Microsoft Sans Serif"/>
                <a:cs typeface="Microsoft Sans Serif"/>
              </a:rPr>
              <a:t>к</a:t>
            </a:r>
            <a:r>
              <a:rPr sz="1100" spc="-36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1790888" y="6290519"/>
            <a:ext cx="584824" cy="180910"/>
          </a:xfrm>
          <a:prstGeom prst="rect">
            <a:avLst/>
          </a:prstGeom>
        </p:spPr>
        <p:txBody>
          <a:bodyPr vert="horz" wrap="square" lIns="0" tIns="11520" rIns="0" bIns="0" rtlCol="0">
            <a:spAutoFit/>
          </a:bodyPr>
          <a:lstStyle/>
          <a:p>
            <a:pPr marL="11520">
              <a:spcBef>
                <a:spcPts val="91"/>
              </a:spcBef>
            </a:pP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5" dirty="0">
                <a:solidFill>
                  <a:srgbClr val="497692"/>
                </a:solidFill>
                <a:latin typeface="Microsoft Sans Serif"/>
                <a:cs typeface="Microsoft Sans Serif"/>
              </a:rPr>
              <a:t>0</a:t>
            </a:r>
            <a:r>
              <a:rPr sz="1100" spc="-5" dirty="0">
                <a:solidFill>
                  <a:srgbClr val="497692"/>
                </a:solidFill>
                <a:latin typeface="Microsoft Sans Serif"/>
                <a:cs typeface="Microsoft Sans Serif"/>
              </a:rPr>
              <a:t>-</a:t>
            </a:r>
            <a:r>
              <a:rPr sz="1100" spc="-73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1</a:t>
            </a:r>
            <a:r>
              <a:rPr sz="1100" spc="-14" dirty="0">
                <a:solidFill>
                  <a:srgbClr val="497692"/>
                </a:solidFill>
                <a:latin typeface="Microsoft Sans Serif"/>
                <a:cs typeface="Microsoft Sans Serif"/>
              </a:rPr>
              <a:t> к</a:t>
            </a:r>
            <a:r>
              <a:rPr sz="1100" spc="-36" dirty="0">
                <a:solidFill>
                  <a:srgbClr val="497692"/>
                </a:solidFill>
                <a:latin typeface="Microsoft Sans Serif"/>
                <a:cs typeface="Microsoft Sans Serif"/>
              </a:rPr>
              <a:t>л</a:t>
            </a:r>
            <a:r>
              <a:rPr sz="1100" dirty="0">
                <a:solidFill>
                  <a:srgbClr val="497692"/>
                </a:solidFill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89" name="object 89"/>
          <p:cNvGrpSpPr/>
          <p:nvPr/>
        </p:nvGrpSpPr>
        <p:grpSpPr>
          <a:xfrm>
            <a:off x="1669427" y="1281543"/>
            <a:ext cx="4899847" cy="5393693"/>
            <a:chOff x="1839848" y="1413256"/>
            <a:chExt cx="5400040" cy="5948045"/>
          </a:xfrm>
        </p:grpSpPr>
        <p:sp>
          <p:nvSpPr>
            <p:cNvPr id="90" name="object 90"/>
            <p:cNvSpPr/>
            <p:nvPr/>
          </p:nvSpPr>
          <p:spPr>
            <a:xfrm>
              <a:off x="1843023" y="5837174"/>
              <a:ext cx="5394325" cy="991235"/>
            </a:xfrm>
            <a:custGeom>
              <a:avLst/>
              <a:gdLst/>
              <a:ahLst/>
              <a:cxnLst/>
              <a:rect l="l" t="t" r="r" b="b"/>
              <a:pathLst>
                <a:path w="5394325" h="991234">
                  <a:moveTo>
                    <a:pt x="0" y="0"/>
                  </a:moveTo>
                  <a:lnTo>
                    <a:pt x="5393308" y="127"/>
                  </a:lnTo>
                </a:path>
                <a:path w="5394325" h="991234">
                  <a:moveTo>
                    <a:pt x="23875" y="533463"/>
                  </a:moveTo>
                  <a:lnTo>
                    <a:pt x="5394198" y="533463"/>
                  </a:lnTo>
                </a:path>
                <a:path w="5394325" h="991234">
                  <a:moveTo>
                    <a:pt x="0" y="990663"/>
                  </a:moveTo>
                  <a:lnTo>
                    <a:pt x="5393308" y="990663"/>
                  </a:lnTo>
                </a:path>
              </a:pathLst>
            </a:custGeom>
            <a:ln w="6350">
              <a:solidFill>
                <a:srgbClr val="A4A4A4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3290823" y="1413256"/>
              <a:ext cx="635" cy="5948045"/>
            </a:xfrm>
            <a:custGeom>
              <a:avLst/>
              <a:gdLst/>
              <a:ahLst/>
              <a:cxnLst/>
              <a:rect l="l" t="t" r="r" b="b"/>
              <a:pathLst>
                <a:path w="635" h="5948045">
                  <a:moveTo>
                    <a:pt x="0" y="0"/>
                  </a:moveTo>
                  <a:lnTo>
                    <a:pt x="126" y="5947981"/>
                  </a:lnTo>
                </a:path>
              </a:pathLst>
            </a:custGeom>
            <a:ln w="9525">
              <a:solidFill>
                <a:srgbClr val="8B8B8B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20205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37472" y="1412011"/>
            <a:ext cx="3480547" cy="519386"/>
          </a:xfrm>
          <a:custGeom>
            <a:avLst/>
            <a:gdLst/>
            <a:ahLst/>
            <a:cxnLst/>
            <a:rect l="l" t="t" r="r" b="b"/>
            <a:pathLst>
              <a:path w="2958465" h="441960">
                <a:moveTo>
                  <a:pt x="2765245" y="0"/>
                </a:moveTo>
                <a:lnTo>
                  <a:pt x="0" y="0"/>
                </a:lnTo>
                <a:lnTo>
                  <a:pt x="0" y="441961"/>
                </a:lnTo>
                <a:lnTo>
                  <a:pt x="2765245" y="441961"/>
                </a:lnTo>
                <a:lnTo>
                  <a:pt x="2957903" y="220978"/>
                </a:lnTo>
                <a:lnTo>
                  <a:pt x="2765245" y="0"/>
                </a:lnTo>
                <a:close/>
              </a:path>
            </a:pathLst>
          </a:custGeom>
          <a:solidFill>
            <a:srgbClr val="F15B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99220" y="1524553"/>
            <a:ext cx="3328147" cy="519386"/>
          </a:xfrm>
          <a:custGeom>
            <a:avLst/>
            <a:gdLst/>
            <a:ahLst/>
            <a:cxnLst/>
            <a:rect l="l" t="t" r="r" b="b"/>
            <a:pathLst>
              <a:path w="2828925" h="441960">
                <a:moveTo>
                  <a:pt x="2644260" y="0"/>
                </a:moveTo>
                <a:lnTo>
                  <a:pt x="0" y="0"/>
                </a:lnTo>
                <a:lnTo>
                  <a:pt x="182681" y="232415"/>
                </a:lnTo>
                <a:lnTo>
                  <a:pt x="0" y="441961"/>
                </a:lnTo>
                <a:lnTo>
                  <a:pt x="2644260" y="441961"/>
                </a:lnTo>
                <a:lnTo>
                  <a:pt x="2828488" y="220978"/>
                </a:lnTo>
                <a:lnTo>
                  <a:pt x="2644260" y="0"/>
                </a:lnTo>
                <a:close/>
              </a:path>
            </a:pathLst>
          </a:custGeom>
          <a:solidFill>
            <a:srgbClr val="0A7BB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8163859" y="0"/>
            <a:ext cx="4028141" cy="2391718"/>
            <a:chOff x="6944393" y="1793"/>
            <a:chExt cx="3423920" cy="2035175"/>
          </a:xfrm>
        </p:grpSpPr>
        <p:sp>
          <p:nvSpPr>
            <p:cNvPr id="5" name="object 5"/>
            <p:cNvSpPr/>
            <p:nvPr/>
          </p:nvSpPr>
          <p:spPr>
            <a:xfrm>
              <a:off x="6944385" y="1797"/>
              <a:ext cx="2828925" cy="1737995"/>
            </a:xfrm>
            <a:custGeom>
              <a:avLst/>
              <a:gdLst/>
              <a:ahLst/>
              <a:cxnLst/>
              <a:rect l="l" t="t" r="r" b="b"/>
              <a:pathLst>
                <a:path w="2828925" h="1737995">
                  <a:moveTo>
                    <a:pt x="2423807" y="0"/>
                  </a:moveTo>
                  <a:lnTo>
                    <a:pt x="1435176" y="0"/>
                  </a:lnTo>
                  <a:lnTo>
                    <a:pt x="1463484" y="32499"/>
                  </a:lnTo>
                  <a:lnTo>
                    <a:pt x="1493481" y="63982"/>
                  </a:lnTo>
                  <a:lnTo>
                    <a:pt x="1525117" y="94411"/>
                  </a:lnTo>
                  <a:lnTo>
                    <a:pt x="1558353" y="123748"/>
                  </a:lnTo>
                  <a:lnTo>
                    <a:pt x="1593113" y="151955"/>
                  </a:lnTo>
                  <a:lnTo>
                    <a:pt x="1629371" y="178993"/>
                  </a:lnTo>
                  <a:lnTo>
                    <a:pt x="1667065" y="204812"/>
                  </a:lnTo>
                  <a:lnTo>
                    <a:pt x="1706156" y="229374"/>
                  </a:lnTo>
                  <a:lnTo>
                    <a:pt x="1746567" y="252653"/>
                  </a:lnTo>
                  <a:lnTo>
                    <a:pt x="1788261" y="274586"/>
                  </a:lnTo>
                  <a:lnTo>
                    <a:pt x="1831200" y="295160"/>
                  </a:lnTo>
                  <a:lnTo>
                    <a:pt x="1875307" y="314312"/>
                  </a:lnTo>
                  <a:lnTo>
                    <a:pt x="1920544" y="332003"/>
                  </a:lnTo>
                  <a:lnTo>
                    <a:pt x="1966861" y="348208"/>
                  </a:lnTo>
                  <a:lnTo>
                    <a:pt x="2014220" y="362877"/>
                  </a:lnTo>
                  <a:lnTo>
                    <a:pt x="2062530" y="375970"/>
                  </a:lnTo>
                  <a:lnTo>
                    <a:pt x="2111781" y="387438"/>
                  </a:lnTo>
                  <a:lnTo>
                    <a:pt x="2161908" y="397268"/>
                  </a:lnTo>
                  <a:lnTo>
                    <a:pt x="2212848" y="405396"/>
                  </a:lnTo>
                  <a:lnTo>
                    <a:pt x="2264562" y="411784"/>
                  </a:lnTo>
                  <a:lnTo>
                    <a:pt x="2316988" y="416394"/>
                  </a:lnTo>
                  <a:lnTo>
                    <a:pt x="2370099" y="419201"/>
                  </a:lnTo>
                  <a:lnTo>
                    <a:pt x="2423807" y="420141"/>
                  </a:lnTo>
                  <a:lnTo>
                    <a:pt x="2423807" y="0"/>
                  </a:lnTo>
                  <a:close/>
                </a:path>
                <a:path w="2828925" h="1737995">
                  <a:moveTo>
                    <a:pt x="2828493" y="1516468"/>
                  </a:moveTo>
                  <a:lnTo>
                    <a:pt x="2644254" y="1295488"/>
                  </a:lnTo>
                  <a:lnTo>
                    <a:pt x="0" y="1295488"/>
                  </a:lnTo>
                  <a:lnTo>
                    <a:pt x="182676" y="1527898"/>
                  </a:lnTo>
                  <a:lnTo>
                    <a:pt x="0" y="1737448"/>
                  </a:lnTo>
                  <a:lnTo>
                    <a:pt x="2644254" y="1737448"/>
                  </a:lnTo>
                  <a:lnTo>
                    <a:pt x="2828493" y="1516468"/>
                  </a:lnTo>
                  <a:close/>
                </a:path>
              </a:pathLst>
            </a:custGeom>
            <a:solidFill>
              <a:srgbClr val="2333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374069" y="418690"/>
              <a:ext cx="994410" cy="778510"/>
            </a:xfrm>
            <a:custGeom>
              <a:avLst/>
              <a:gdLst/>
              <a:ahLst/>
              <a:cxnLst/>
              <a:rect l="l" t="t" r="r" b="b"/>
              <a:pathLst>
                <a:path w="994409" h="778510">
                  <a:moveTo>
                    <a:pt x="924072" y="0"/>
                  </a:moveTo>
                  <a:lnTo>
                    <a:pt x="871632" y="1232"/>
                  </a:lnTo>
                  <a:lnTo>
                    <a:pt x="819960" y="4884"/>
                  </a:lnTo>
                  <a:lnTo>
                    <a:pt x="769134" y="10891"/>
                  </a:lnTo>
                  <a:lnTo>
                    <a:pt x="719232" y="19187"/>
                  </a:lnTo>
                  <a:lnTo>
                    <a:pt x="670331" y="29707"/>
                  </a:lnTo>
                  <a:lnTo>
                    <a:pt x="622510" y="42384"/>
                  </a:lnTo>
                  <a:lnTo>
                    <a:pt x="575847" y="57153"/>
                  </a:lnTo>
                  <a:lnTo>
                    <a:pt x="530419" y="73948"/>
                  </a:lnTo>
                  <a:lnTo>
                    <a:pt x="486305" y="92704"/>
                  </a:lnTo>
                  <a:lnTo>
                    <a:pt x="443583" y="113355"/>
                  </a:lnTo>
                  <a:lnTo>
                    <a:pt x="402330" y="135834"/>
                  </a:lnTo>
                  <a:lnTo>
                    <a:pt x="362625" y="160078"/>
                  </a:lnTo>
                  <a:lnTo>
                    <a:pt x="324546" y="186019"/>
                  </a:lnTo>
                  <a:lnTo>
                    <a:pt x="288170" y="213592"/>
                  </a:lnTo>
                  <a:lnTo>
                    <a:pt x="253576" y="242731"/>
                  </a:lnTo>
                  <a:lnTo>
                    <a:pt x="220841" y="273371"/>
                  </a:lnTo>
                  <a:lnTo>
                    <a:pt x="190044" y="305446"/>
                  </a:lnTo>
                  <a:lnTo>
                    <a:pt x="161262" y="338891"/>
                  </a:lnTo>
                  <a:lnTo>
                    <a:pt x="134574" y="373639"/>
                  </a:lnTo>
                  <a:lnTo>
                    <a:pt x="110058" y="409625"/>
                  </a:lnTo>
                  <a:lnTo>
                    <a:pt x="87791" y="446783"/>
                  </a:lnTo>
                  <a:lnTo>
                    <a:pt x="67852" y="485048"/>
                  </a:lnTo>
                  <a:lnTo>
                    <a:pt x="50318" y="524354"/>
                  </a:lnTo>
                  <a:lnTo>
                    <a:pt x="35268" y="564634"/>
                  </a:lnTo>
                  <a:lnTo>
                    <a:pt x="22779" y="605824"/>
                  </a:lnTo>
                  <a:lnTo>
                    <a:pt x="12930" y="647858"/>
                  </a:lnTo>
                  <a:lnTo>
                    <a:pt x="5798" y="690670"/>
                  </a:lnTo>
                  <a:lnTo>
                    <a:pt x="1462" y="734195"/>
                  </a:lnTo>
                  <a:lnTo>
                    <a:pt x="0" y="778366"/>
                  </a:lnTo>
                  <a:lnTo>
                    <a:pt x="993931" y="778366"/>
                  </a:lnTo>
                  <a:lnTo>
                    <a:pt x="993931" y="2419"/>
                  </a:lnTo>
                  <a:lnTo>
                    <a:pt x="959160" y="668"/>
                  </a:lnTo>
                  <a:lnTo>
                    <a:pt x="941662" y="174"/>
                  </a:lnTo>
                  <a:lnTo>
                    <a:pt x="924072" y="0"/>
                  </a:lnTo>
                  <a:close/>
                </a:path>
              </a:pathLst>
            </a:custGeom>
            <a:solidFill>
              <a:srgbClr val="F15B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368193" y="1797"/>
              <a:ext cx="1000125" cy="2035175"/>
            </a:xfrm>
            <a:custGeom>
              <a:avLst/>
              <a:gdLst/>
              <a:ahLst/>
              <a:cxnLst/>
              <a:rect l="l" t="t" r="r" b="b"/>
              <a:pathLst>
                <a:path w="1000125" h="2035175">
                  <a:moveTo>
                    <a:pt x="999553" y="0"/>
                  </a:moveTo>
                  <a:lnTo>
                    <a:pt x="12" y="0"/>
                  </a:lnTo>
                  <a:lnTo>
                    <a:pt x="12" y="420141"/>
                  </a:lnTo>
                  <a:lnTo>
                    <a:pt x="999553" y="420141"/>
                  </a:lnTo>
                  <a:lnTo>
                    <a:pt x="999553" y="0"/>
                  </a:lnTo>
                  <a:close/>
                </a:path>
                <a:path w="1000125" h="2035175">
                  <a:moveTo>
                    <a:pt x="999807" y="1195260"/>
                  </a:moveTo>
                  <a:lnTo>
                    <a:pt x="0" y="1195260"/>
                  </a:lnTo>
                  <a:lnTo>
                    <a:pt x="53225" y="1197076"/>
                  </a:lnTo>
                  <a:lnTo>
                    <a:pt x="105714" y="1201102"/>
                  </a:lnTo>
                  <a:lnTo>
                    <a:pt x="157403" y="1207312"/>
                  </a:lnTo>
                  <a:lnTo>
                    <a:pt x="208203" y="1215644"/>
                  </a:lnTo>
                  <a:lnTo>
                    <a:pt x="258064" y="1226019"/>
                  </a:lnTo>
                  <a:lnTo>
                    <a:pt x="306920" y="1238415"/>
                  </a:lnTo>
                  <a:lnTo>
                    <a:pt x="354685" y="1252740"/>
                  </a:lnTo>
                  <a:lnTo>
                    <a:pt x="401307" y="1268971"/>
                  </a:lnTo>
                  <a:lnTo>
                    <a:pt x="446722" y="1287030"/>
                  </a:lnTo>
                  <a:lnTo>
                    <a:pt x="490842" y="1306868"/>
                  </a:lnTo>
                  <a:lnTo>
                    <a:pt x="533603" y="1328432"/>
                  </a:lnTo>
                  <a:lnTo>
                    <a:pt x="574954" y="1351661"/>
                  </a:lnTo>
                  <a:lnTo>
                    <a:pt x="614819" y="1376489"/>
                  </a:lnTo>
                  <a:lnTo>
                    <a:pt x="653110" y="1402880"/>
                  </a:lnTo>
                  <a:lnTo>
                    <a:pt x="689787" y="1430769"/>
                  </a:lnTo>
                  <a:lnTo>
                    <a:pt x="724776" y="1460093"/>
                  </a:lnTo>
                  <a:lnTo>
                    <a:pt x="757986" y="1490802"/>
                  </a:lnTo>
                  <a:lnTo>
                    <a:pt x="789381" y="1522844"/>
                  </a:lnTo>
                  <a:lnTo>
                    <a:pt x="818870" y="1556156"/>
                  </a:lnTo>
                  <a:lnTo>
                    <a:pt x="846391" y="1590675"/>
                  </a:lnTo>
                  <a:lnTo>
                    <a:pt x="871880" y="1626362"/>
                  </a:lnTo>
                  <a:lnTo>
                    <a:pt x="895261" y="1663153"/>
                  </a:lnTo>
                  <a:lnTo>
                    <a:pt x="916470" y="1700974"/>
                  </a:lnTo>
                  <a:lnTo>
                    <a:pt x="935443" y="1739798"/>
                  </a:lnTo>
                  <a:lnTo>
                    <a:pt x="952106" y="1779562"/>
                  </a:lnTo>
                  <a:lnTo>
                    <a:pt x="966393" y="1820189"/>
                  </a:lnTo>
                  <a:lnTo>
                    <a:pt x="978242" y="1861642"/>
                  </a:lnTo>
                  <a:lnTo>
                    <a:pt x="987577" y="1903869"/>
                  </a:lnTo>
                  <a:lnTo>
                    <a:pt x="994321" y="1946795"/>
                  </a:lnTo>
                  <a:lnTo>
                    <a:pt x="998423" y="1990369"/>
                  </a:lnTo>
                  <a:lnTo>
                    <a:pt x="999807" y="2034552"/>
                  </a:lnTo>
                  <a:lnTo>
                    <a:pt x="999807" y="1195260"/>
                  </a:lnTo>
                  <a:close/>
                </a:path>
              </a:pathLst>
            </a:custGeom>
            <a:solidFill>
              <a:srgbClr val="0A7B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899746" y="603122"/>
            <a:ext cx="9425940" cy="415127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5974">
              <a:lnSpc>
                <a:spcPct val="107800"/>
              </a:lnSpc>
              <a:spcBef>
                <a:spcPts val="118"/>
              </a:spcBef>
            </a:pPr>
            <a:r>
              <a:rPr sz="2600" b="1" dirty="0">
                <a:latin typeface="PT Sans" panose="020B0503020203020204" pitchFamily="34" charset="-52"/>
              </a:rPr>
              <a:t>Уровневый подход и условия  реализации Программы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64566" y="1685579"/>
            <a:ext cx="2690257" cy="229017"/>
          </a:xfrm>
          <a:prstGeom prst="rect">
            <a:avLst/>
          </a:prstGeom>
        </p:spPr>
        <p:txBody>
          <a:bodyPr vert="horz" wrap="square" lIns="0" tIns="13442" rIns="0" bIns="0" rtlCol="0">
            <a:spAutoFit/>
          </a:bodyPr>
          <a:lstStyle/>
          <a:p>
            <a:pPr marL="14935">
              <a:spcBef>
                <a:spcPts val="106"/>
              </a:spcBef>
            </a:pPr>
            <a:r>
              <a:rPr sz="1400" b="1" spc="6" dirty="0">
                <a:solidFill>
                  <a:srgbClr val="FFFFFF"/>
                </a:solidFill>
                <a:latin typeface="PT Sans" panose="020B0503020203020204" pitchFamily="34" charset="-52"/>
                <a:cs typeface="Calibri"/>
              </a:rPr>
              <a:t>РЕГИОНАЛЬНЫЙ</a:t>
            </a:r>
            <a:r>
              <a:rPr sz="1400" b="1" spc="-29" dirty="0">
                <a:solidFill>
                  <a:srgbClr val="FFFFFF"/>
                </a:solidFill>
                <a:latin typeface="PT Sans" panose="020B0503020203020204" pitchFamily="34" charset="-52"/>
                <a:cs typeface="Calibri"/>
              </a:rPr>
              <a:t> </a:t>
            </a:r>
            <a:r>
              <a:rPr sz="1400" b="1" spc="18" dirty="0">
                <a:solidFill>
                  <a:srgbClr val="FFFFFF"/>
                </a:solidFill>
                <a:latin typeface="PT Sans" panose="020B0503020203020204" pitchFamily="34" charset="-52"/>
                <a:cs typeface="Calibri"/>
              </a:rPr>
              <a:t>УРОВЕНЬ</a:t>
            </a:r>
            <a:endParaRPr sz="1400" dirty="0">
              <a:latin typeface="PT Sans" panose="020B0503020203020204" pitchFamily="34" charset="-52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77443" y="1672147"/>
            <a:ext cx="2812210" cy="229017"/>
          </a:xfrm>
          <a:prstGeom prst="rect">
            <a:avLst/>
          </a:prstGeom>
        </p:spPr>
        <p:txBody>
          <a:bodyPr vert="horz" wrap="square" lIns="0" tIns="13442" rIns="0" bIns="0" rtlCol="0">
            <a:spAutoFit/>
          </a:bodyPr>
          <a:lstStyle/>
          <a:p>
            <a:pPr marL="14935">
              <a:spcBef>
                <a:spcPts val="106"/>
              </a:spcBef>
            </a:pPr>
            <a:r>
              <a:rPr sz="1400" b="1" spc="-6" dirty="0">
                <a:solidFill>
                  <a:srgbClr val="FFFFFF"/>
                </a:solidFill>
                <a:latin typeface="PT Sans" panose="020B0503020203020204" pitchFamily="34" charset="-52"/>
                <a:cs typeface="Calibri"/>
              </a:rPr>
              <a:t>МУНИЦИПАЛЬНЫЙ</a:t>
            </a:r>
            <a:r>
              <a:rPr sz="1400" b="1" spc="-35" dirty="0">
                <a:solidFill>
                  <a:srgbClr val="FFFFFF"/>
                </a:solidFill>
                <a:latin typeface="PT Sans" panose="020B0503020203020204" pitchFamily="34" charset="-52"/>
                <a:cs typeface="Calibri"/>
              </a:rPr>
              <a:t> </a:t>
            </a:r>
            <a:r>
              <a:rPr sz="1400" b="1" spc="18" dirty="0">
                <a:solidFill>
                  <a:srgbClr val="FFFFFF"/>
                </a:solidFill>
                <a:latin typeface="PT Sans" panose="020B0503020203020204" pitchFamily="34" charset="-52"/>
                <a:cs typeface="Calibri"/>
              </a:rPr>
              <a:t>УРОВЕНЬ</a:t>
            </a:r>
            <a:endParaRPr sz="1400" dirty="0">
              <a:latin typeface="PT Sans" panose="020B0503020203020204" pitchFamily="34" charset="-52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464965" y="1561514"/>
            <a:ext cx="2809146" cy="444460"/>
          </a:xfrm>
          <a:prstGeom prst="rect">
            <a:avLst/>
          </a:prstGeom>
        </p:spPr>
        <p:txBody>
          <a:bodyPr vert="horz" wrap="square" lIns="0" tIns="13442" rIns="0" bIns="0" rtlCol="0">
            <a:spAutoFit/>
          </a:bodyPr>
          <a:lstStyle/>
          <a:p>
            <a:pPr marL="14935">
              <a:spcBef>
                <a:spcPts val="106"/>
              </a:spcBef>
            </a:pPr>
            <a:r>
              <a:rPr sz="1400" b="1" spc="18" dirty="0">
                <a:solidFill>
                  <a:srgbClr val="FFFFFF"/>
                </a:solidFill>
                <a:latin typeface="PT Sans" panose="020B0503020203020204" pitchFamily="34" charset="-52"/>
                <a:cs typeface="Calibri"/>
              </a:rPr>
              <a:t>ИНСТИТУЦИОНАЛЬНЫЙ</a:t>
            </a:r>
            <a:r>
              <a:rPr sz="1400" b="1" spc="-35" dirty="0">
                <a:solidFill>
                  <a:srgbClr val="FFFFFF"/>
                </a:solidFill>
                <a:latin typeface="PT Sans" panose="020B0503020203020204" pitchFamily="34" charset="-52"/>
                <a:cs typeface="Calibri"/>
              </a:rPr>
              <a:t> </a:t>
            </a:r>
            <a:r>
              <a:rPr sz="1400" b="1" spc="18" dirty="0">
                <a:solidFill>
                  <a:srgbClr val="FFFFFF"/>
                </a:solidFill>
                <a:latin typeface="PT Sans" panose="020B0503020203020204" pitchFamily="34" charset="-52"/>
                <a:cs typeface="Calibri"/>
              </a:rPr>
              <a:t>УРОВЕНЬ</a:t>
            </a:r>
            <a:endParaRPr sz="1400" dirty="0">
              <a:latin typeface="PT Sans" panose="020B0503020203020204" pitchFamily="34" charset="-52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18141" y="2011681"/>
            <a:ext cx="3338549" cy="4813189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9708">
              <a:lnSpc>
                <a:spcPct val="107800"/>
              </a:lnSpc>
              <a:spcBef>
                <a:spcPts val="118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Создание региональных сетевых сообществ  педагогических работников.</a:t>
            </a:r>
          </a:p>
          <a:p>
            <a:pPr marL="14935" marR="5974">
              <a:lnSpc>
                <a:spcPct val="107800"/>
              </a:lnSpc>
              <a:spcBef>
                <a:spcPts val="911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Поддержка и распространение лучших  практик воспитательной работы.</a:t>
            </a:r>
          </a:p>
          <a:p>
            <a:pPr marL="14935" marR="9708">
              <a:lnSpc>
                <a:spcPct val="107800"/>
              </a:lnSpc>
              <a:spcBef>
                <a:spcPts val="911"/>
              </a:spcBef>
            </a:pP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Создание</a:t>
            </a:r>
            <a:r>
              <a:rPr lang="en-US"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и</a:t>
            </a:r>
            <a:r>
              <a:rPr lang="en-US"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научно-методическо</a:t>
            </a:r>
            <a:r>
              <a:rPr lang="ru-RU"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е</a:t>
            </a:r>
            <a:r>
              <a:rPr lang="en-US"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сопровождение</a:t>
            </a:r>
            <a:r>
              <a:rPr lang="en-US" sz="1300" b="1" dirty="0" smtClean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деятельности</a:t>
            </a:r>
            <a:r>
              <a:rPr lang="en-US"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стажировочных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площадок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.</a:t>
            </a:r>
          </a:p>
          <a:p>
            <a:pPr marL="14935" marR="10455">
              <a:lnSpc>
                <a:spcPct val="107800"/>
              </a:lnSpc>
              <a:spcBef>
                <a:spcPts val="917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Координация взаимодействия субъектов  воспитания на территории Пермского края.</a:t>
            </a:r>
          </a:p>
          <a:p>
            <a:pPr marL="14935" marR="9708">
              <a:lnSpc>
                <a:spcPct val="107800"/>
              </a:lnSpc>
              <a:spcBef>
                <a:spcPts val="911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Поддержка развития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региональных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цифровых</a:t>
            </a:r>
            <a:r>
              <a:rPr sz="1300" b="1" dirty="0" smtClean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сервисов и наполнения их качественным  контентом в сфере воспитания.</a:t>
            </a:r>
          </a:p>
          <a:p>
            <a:pPr marL="14935" marR="10455">
              <a:lnSpc>
                <a:spcPct val="107800"/>
              </a:lnSpc>
              <a:spcBef>
                <a:spcPts val="917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Функционирование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региональных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ресурсных</a:t>
            </a:r>
            <a:r>
              <a:rPr sz="1300" b="1" dirty="0" smtClean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центров.</a:t>
            </a:r>
          </a:p>
          <a:p>
            <a:pPr marL="14935" marR="5974">
              <a:lnSpc>
                <a:spcPct val="107800"/>
              </a:lnSpc>
              <a:spcBef>
                <a:spcPts val="911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Региональный календарь воспитательных  событий.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4693577" y="2267280"/>
            <a:ext cx="3263900" cy="4046313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13442">
              <a:lnSpc>
                <a:spcPct val="107800"/>
              </a:lnSpc>
              <a:spcBef>
                <a:spcPts val="118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Разработка и реализация муниципальных  программ воспитания и каникулярного  отдыха.</a:t>
            </a:r>
          </a:p>
          <a:p>
            <a:pPr marL="14935">
              <a:spcBef>
                <a:spcPts val="1035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Создание методических площадок.</a:t>
            </a:r>
          </a:p>
          <a:p>
            <a:pPr marL="14935" marR="18669">
              <a:lnSpc>
                <a:spcPct val="107800"/>
              </a:lnSpc>
              <a:spcBef>
                <a:spcPts val="911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Обеспечение объективного мониторинга  качества реализации программ воспитания.</a:t>
            </a:r>
          </a:p>
          <a:p>
            <a:pPr marL="14935" marR="5974">
              <a:lnSpc>
                <a:spcPct val="107800"/>
              </a:lnSpc>
              <a:spcBef>
                <a:spcPts val="911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Организация и проведение конкурсов,  слетов, фестивалей и мероприятий, имеющих  воспитательный потенциал.</a:t>
            </a:r>
          </a:p>
          <a:p>
            <a:pPr marL="14935" marR="18669">
              <a:lnSpc>
                <a:spcPct val="107800"/>
              </a:lnSpc>
              <a:spcBef>
                <a:spcPts val="917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Координация взаимодействия субъектов  воспитания на территории муниципалитета.</a:t>
            </a:r>
          </a:p>
          <a:p>
            <a:pPr marL="14935" marR="14188">
              <a:lnSpc>
                <a:spcPct val="107800"/>
              </a:lnSpc>
              <a:spcBef>
                <a:spcPts val="911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Мониторинг профилактики безнадзорности  и правонарушений несовершеннолетних  обучающихся.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8270618" y="2267280"/>
            <a:ext cx="3380729" cy="4049519"/>
          </a:xfrm>
          <a:prstGeom prst="rect">
            <a:avLst/>
          </a:prstGeom>
        </p:spPr>
        <p:txBody>
          <a:bodyPr vert="horz" wrap="square" lIns="0" tIns="14935" rIns="0" bIns="0" rtlCol="0">
            <a:spAutoFit/>
          </a:bodyPr>
          <a:lstStyle/>
          <a:p>
            <a:pPr marL="14935" marR="9708">
              <a:lnSpc>
                <a:spcPct val="107800"/>
              </a:lnSpc>
              <a:spcBef>
                <a:spcPts val="118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Разработка и реализация рабочих программ  воспитания.</a:t>
            </a:r>
          </a:p>
          <a:p>
            <a:pPr marL="14935" marR="9708">
              <a:lnSpc>
                <a:spcPct val="107800"/>
              </a:lnSpc>
              <a:spcBef>
                <a:spcPts val="911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Вовлечение семей/ родителей обучающихся  в реализацию рабочей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программы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воспитания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.</a:t>
            </a:r>
          </a:p>
          <a:p>
            <a:pPr marL="14935" marR="5974">
              <a:lnSpc>
                <a:spcPct val="107800"/>
              </a:lnSpc>
              <a:spcBef>
                <a:spcPts val="911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Поддержка организаций (клубов, сообществ)  детских и молодежных общественных  объединений, имеющих воспитательный  потенциал.</a:t>
            </a:r>
          </a:p>
          <a:p>
            <a:pPr marL="14935" marR="10455">
              <a:lnSpc>
                <a:spcPct val="107800"/>
              </a:lnSpc>
              <a:spcBef>
                <a:spcPts val="917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Использование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возможностей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дополнительного</a:t>
            </a:r>
            <a:r>
              <a:rPr sz="1300" b="1" dirty="0" smtClean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образования и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внеурочной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деятельности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.</a:t>
            </a:r>
          </a:p>
          <a:p>
            <a:pPr marL="14935" marR="10455">
              <a:lnSpc>
                <a:spcPct val="107800"/>
              </a:lnSpc>
              <a:spcBef>
                <a:spcPts val="911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Внедрение современных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моделей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ученического</a:t>
            </a:r>
            <a:r>
              <a:rPr sz="1300" b="1" dirty="0" smtClean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самоуправления.</a:t>
            </a:r>
          </a:p>
          <a:p>
            <a:pPr marL="14935" marR="10455">
              <a:lnSpc>
                <a:spcPct val="107800"/>
              </a:lnSpc>
              <a:spcBef>
                <a:spcPts val="917"/>
              </a:spcBef>
            </a:pP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Оценка качества </a:t>
            </a:r>
            <a:r>
              <a:rPr sz="1300" b="1" dirty="0" err="1">
                <a:solidFill>
                  <a:srgbClr val="233369"/>
                </a:solidFill>
                <a:latin typeface="PT Sans" panose="020B0503020203020204" pitchFamily="34" charset="-52"/>
              </a:rPr>
              <a:t>эффективности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 err="1" smtClean="0">
                <a:solidFill>
                  <a:srgbClr val="233369"/>
                </a:solidFill>
                <a:latin typeface="PT Sans" panose="020B0503020203020204" pitchFamily="34" charset="-52"/>
              </a:rPr>
              <a:t>воспитательной</a:t>
            </a:r>
            <a:r>
              <a:rPr sz="1300" b="1" dirty="0" smtClean="0">
                <a:solidFill>
                  <a:srgbClr val="233369"/>
                </a:solidFill>
                <a:latin typeface="PT Sans" panose="020B0503020203020204" pitchFamily="34" charset="-52"/>
              </a:rPr>
              <a:t> </a:t>
            </a:r>
            <a:r>
              <a:rPr sz="1300" b="1" dirty="0">
                <a:solidFill>
                  <a:srgbClr val="233369"/>
                </a:solidFill>
                <a:latin typeface="PT Sans" panose="020B0503020203020204" pitchFamily="34" charset="-52"/>
              </a:rPr>
              <a:t>деятельности.</a:t>
            </a:r>
          </a:p>
        </p:txBody>
      </p:sp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644" y="2352890"/>
            <a:ext cx="125507" cy="125372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51239" y="2352890"/>
            <a:ext cx="125508" cy="125372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0560" y="2352890"/>
            <a:ext cx="125508" cy="125372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0560" y="2872309"/>
            <a:ext cx="125508" cy="125372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0560" y="3622212"/>
            <a:ext cx="125508" cy="125370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0560" y="4579272"/>
            <a:ext cx="125508" cy="125372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51239" y="3109605"/>
            <a:ext cx="125508" cy="125370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51239" y="3412322"/>
            <a:ext cx="125508" cy="125372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60222" y="4179096"/>
            <a:ext cx="125508" cy="125372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51239" y="4967680"/>
            <a:ext cx="125508" cy="125372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93644" y="2875020"/>
            <a:ext cx="125507" cy="125372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644" y="3415115"/>
            <a:ext cx="125507" cy="125372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93644" y="4179096"/>
            <a:ext cx="125507" cy="125372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93644" y="4967680"/>
            <a:ext cx="125507" cy="125372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3644" y="5883338"/>
            <a:ext cx="125507" cy="125372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96026" y="6458300"/>
            <a:ext cx="125507" cy="125372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13993" y="5757966"/>
            <a:ext cx="125508" cy="125372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0560" y="5346041"/>
            <a:ext cx="125508" cy="125372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50560" y="5883338"/>
            <a:ext cx="125508" cy="12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21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411</TotalTime>
  <Words>1501</Words>
  <Application>Microsoft Office PowerPoint</Application>
  <PresentationFormat>Произвольный</PresentationFormat>
  <Paragraphs>305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Кластерная модель региональной программы воспитания, как возможность гибкой интеграции образовательной, социальной, культурной, научной и экономической среды школы</vt:lpstr>
      <vt:lpstr>Программа </vt:lpstr>
      <vt:lpstr>Кластерный подход в образовании</vt:lpstr>
      <vt:lpstr>Проект Школа Минпросвещения: Воспитание</vt:lpstr>
      <vt:lpstr>Кластерная модель региональной  системы воспитания 2021</vt:lpstr>
      <vt:lpstr>Уровневый подход и условия  реализации Программы</vt:lpstr>
      <vt:lpstr>Готовые методические решения</vt:lpstr>
      <vt:lpstr>Презентация PowerPoint</vt:lpstr>
      <vt:lpstr>Уровневый подход и условия  реализации Программы</vt:lpstr>
      <vt:lpstr>Кейс «Профессиональное и личностное самоопределение обучающихся» </vt:lpstr>
      <vt:lpstr>Готовые решения </vt:lpstr>
      <vt:lpstr>Патриотизм будущего в новой истории Пермского края (кластеры патриотического воспитания)</vt:lpstr>
      <vt:lpstr>Презентация PowerPoint</vt:lpstr>
      <vt:lpstr>Как создать образовательный кластер </vt:lpstr>
    </vt:vector>
  </TitlesOfParts>
  <Company>ИРО ПК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Борщук Александр Леонидович</dc:creator>
  <cp:lastModifiedBy>Dremina-IA</cp:lastModifiedBy>
  <cp:revision>25</cp:revision>
  <dcterms:created xsi:type="dcterms:W3CDTF">2022-09-07T10:24:56Z</dcterms:created>
  <dcterms:modified xsi:type="dcterms:W3CDTF">2022-09-08T08:41:37Z</dcterms:modified>
</cp:coreProperties>
</file>